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notesSlides/notesSlide13.xml" ContentType="application/vnd.openxmlformats-officedocument.presentationml.notesSlide+xml"/>
  <Override PartName="/ppt/ink/ink10.xml" ContentType="application/inkml+xml"/>
  <Override PartName="/ppt/ink/ink17.xml" ContentType="application/inkml+xml"/>
  <Override PartName="/ppt/ink/ink19.xml" ContentType="application/inkml+xml"/>
  <Override PartName="/ppt/ink/ink20.xml" ContentType="application/inkml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8.xml" ContentType="application/inkml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7" r:id="rId2"/>
    <p:sldId id="320" r:id="rId3"/>
    <p:sldId id="339" r:id="rId4"/>
    <p:sldId id="303" r:id="rId5"/>
    <p:sldId id="321" r:id="rId6"/>
    <p:sldId id="319" r:id="rId7"/>
    <p:sldId id="317" r:id="rId8"/>
    <p:sldId id="318" r:id="rId9"/>
    <p:sldId id="322" r:id="rId10"/>
    <p:sldId id="324" r:id="rId11"/>
    <p:sldId id="305" r:id="rId12"/>
    <p:sldId id="325" r:id="rId13"/>
    <p:sldId id="326" r:id="rId14"/>
    <p:sldId id="327" r:id="rId15"/>
    <p:sldId id="328" r:id="rId16"/>
    <p:sldId id="329" r:id="rId17"/>
    <p:sldId id="330" r:id="rId18"/>
    <p:sldId id="333" r:id="rId19"/>
    <p:sldId id="311" r:id="rId20"/>
    <p:sldId id="334" r:id="rId21"/>
    <p:sldId id="335" r:id="rId22"/>
    <p:sldId id="336" r:id="rId23"/>
    <p:sldId id="337" r:id="rId24"/>
    <p:sldId id="338" r:id="rId25"/>
    <p:sldId id="332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4A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72"/>
    <p:restoredTop sz="94624"/>
  </p:normalViewPr>
  <p:slideViewPr>
    <p:cSldViewPr snapToGrid="0" snapToObjects="1">
      <p:cViewPr varScale="1">
        <p:scale>
          <a:sx n="94" d="100"/>
          <a:sy n="94" d="100"/>
        </p:scale>
        <p:origin x="92" y="4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0:02:54.622"/>
    </inkml:context>
    <inkml:brush xml:id="br0">
      <inkml:brushProperty name="width" value="0.35" units="cm"/>
      <inkml:brushProperty name="height" value="0.35" units="cm"/>
      <inkml:brushProperty name="color" value="#333333"/>
    </inkml:brush>
  </inkml:definitions>
  <inkml:trace contextRef="#ctx0" brushRef="#br0">1 0 24575,'0'0'0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0:28:29.662"/>
    </inkml:context>
    <inkml:brush xml:id="br0">
      <inkml:brushProperty name="width" value="0.35" units="cm"/>
      <inkml:brushProperty name="height" value="0.35" units="cm"/>
      <inkml:brushProperty name="color" value="#ADCFF5"/>
    </inkml:brush>
  </inkml:definitions>
  <inkml:trace contextRef="#ctx0" brushRef="#br0">610 0 24575,'-38'34'0,"-5"5"0,-1 11-492,13-16 0,-1 2 0,7-6 0,0 2 462,-15 17 0,1 1-462,12-14 0,1 0 408,-11 11 0,1 0 84,13-10 0,1-2 366,-4-2 1,2-3-367,2 12 0,-9 4 0,21-23 966,1 4-966,9-15 983,0-1-822,0-3 1,0-1 0</inkml:trace>
  <inkml:trace contextRef="#ctx0" brushRef="#br0" timeOffset="922">1431 191 24575,'-31'29'0,"0"0"0,-3 7 0,-1 3 0,-5 4 0,0 3-492,-3 10 0,1 2 164,9-13 0,0 2 0,0-1 0,0 0 0,0 0 0,-1 0 0,0 3 0,0 1 0,1-4-164,-6 5 0,1-1 204,-1 9 1,3-4 287,-6 6 0,11-18 0,1 1 943,-5 11-943,-5 6 0,10-18 0,14-9 0,-2-12 983,14-10 0,0-1 0,4-3-656,0-1 1,0 1 0</inkml:trace>
  <inkml:trace contextRef="#ctx0" brushRef="#br0" timeOffset="2366">2338 352 24575,'-40'56'0,"-1"0"0,1 3 0,0 2 0,13-18 0,1 0 0,-1 3-328,-4 11 0,-1 3 0,-2 0 82,3-12 0,-2-1 0,0 1 0,1 2 0,-1 6 0,2 2 0,-1 0 0,-2 0 0,-3 0 0,-2 0 0,0 0 0,0 0 0,2 0 0,-1 0 0,2-1 0,1-2-82,1 6 0,2-3 0,-3 1 82,1-10 0,-3 0 0,0 0 0,6-3-82,4 0 0,5-1 0,-3-1 0,-8 10 0,-3 0 0,3-3-39,0 1 0,2-3 367,-2 4 0,2-3 0,11-16 0,2-1-39,-4 4 1,2-1 38,-7 20 983,8-18 0,5-16 0,5-5 0,2-5 0,6-5 0,-2 0-656,3 1 1,0-1 0</inkml:trace>
  <inkml:trace contextRef="#ctx0" brushRef="#br0" timeOffset="3648">4401 406 24575,'-38'49'0,"2"0"0,6-9 0,-2 3-492,-1 0 0,-1 3 0,-5 10 0,-1 1 0,-7 3 0,0-3 0,12-12 0,-1 0 400,-12 10 1,1-1 91,10-8 0,3-2 15,3-5 0,-1-1-15,-4 7 0,4-3 938,9-5-938,-18 8 0,25-14 0,-4-16 983,14 1-738,-1-8 1,7-4 0,0-1 0</inkml:trace>
  <inkml:trace contextRef="#ctx0" brushRef="#br0" timeOffset="4906">5638 262 24575,'-22'0'0,"-5"13"0,2 9 0,-26 30-492,23-23 0,-1 4 0,-11 16 0,-2 3 0,-4 2 0,0 3 164,9-8 0,1 5 0,-3-1 0,-4 3 0,-1 0 0,-3 1 82,9-10 0,-1 1 0,-1 0 0,0 0 0,0 1 0,0-1 0,-1 1 0,1 1 0,-3 1 0,0 2 0,-1-1 0,3-1 0,3-4 0,0-1 0,2 0 0,1-2-82,-6 10 0,3-2 0,-1-1 0,-2-1 0,-1-1 0,3-1-164,-4 15 0,2-1 489,8-18 0,-1 0 0,3-2 3,-2 9 0,3-3 491,1-3 1,2-4 491,-6 10 0,-6 0 0,18-12 0,0-16 0,15-6 0,-2-6 0,8-3 0,0-1-656,0 0 1,0 1 0</inkml:trace>
  <inkml:trace contextRef="#ctx0" brushRef="#br0" timeOffset="6245">5613 1724 24575,'-37'31'0,"11"-8"0,-2 4 0,12-10 0,-12 11 0,13-13 0,-25 30 0,19-28 0,-15 23 0,7-10 0,-1 1 0,-7 16 0,-2-2-734,-6 12 734,18-28 0,1 0 0,-15 27 0,-8-5 0,11-4 0,7-16 0,-8 8 0,19-15 0,-9 10 0,6-6 0,8-10 734,2-1-734,6-9 0,3-1 0,0 1 0,0-1 0,4 0 0</inkml:trace>
  <inkml:trace contextRef="#ctx0" brushRef="#br0" timeOffset="7499">1366 3779 24575,'-29'31'0,"1"1"0,-3 2 0,-1 2 0,-9 11 0,0 2-492,4-9 0,1 0 0,-4 6 0,0 1 0,2-3 0,0 1 342,0 4 1,1-2 149,9-10 0,2 0 296,-1 2 0,2-2-296,-3 1 631,-5 11-631,13-20 0,11-12 0,2-9 0,6-1 0,-2-3 0</inkml:trace>
  <inkml:trace contextRef="#ctx0" brushRef="#br0" timeOffset="11575">2428 4075 24575,'-36'9'0,"-3"12"0,8 7 0,-5 9-328,-5 1 0,-5 5 0,-1 2 0,-2 7 0,-1 3 0,-1 0 82,9-11 0,-1 0 0,0 1 0,0 0 0,1 1 0,-1 1 0,0 1 0,1 0 0,1 1 0,0 1 0,0 0 0,-2 0 0,-2 3 0,-2 1 0,0 0 0,0 0 0,-1 3 0,-1 2 0,1-1 0,3-4-82,0 2 0,3-4 0,0 1 0,-5 3 0,-1 0 0,7-6-164,12-12 0,1-1 0,-22 19 0,2 0 372,25-24 0,1-2 611,-9 5 1,1-1 491,-5 21 0,7-25 0,13 1 0,3-9 0,0-3 0,6 6 0,-9-11 0,9 11 0,-6-7 0,0 3-732,3-5-251,-3-4 0,4 4 0,4-8 0,-3 3 0,3-7 0,-4 0 0,-3-4 0,2 0 0,-6 0 0,6 0 0,-2 0 0,7-4 0,0 0 0</inkml:trace>
  <inkml:trace contextRef="#ctx0" brushRef="#br0" timeOffset="12842">2441 5137 24575,'-32'54'0,"7"-17"0,-3 3 0,-6 10 0,-2 4-328,3-7 0,-1 4 0,-1 0 0,-1 2 0,-2 0 0,0 2 82,6-6 0,-1 0 0,0 2 0,0-1 0,-1 0 0,-1 0 0,0 0 0,0 1 0,-4 3 0,0 2 0,0-1 0,2-3-82,1 3 0,2-4 0,0 3 0,-7 10 0,0 2 0,7-8-164,10-16 0,2-1 0,-14 27 0,2-2 0,15-28 0,0-3 690,-10 8 0,3-2-198,0 21 983,1-26 0,20-9 0,-2-15 0,6-1 0,-2-3 0,3-1 0,-4 1 0,0-1 0,0 0-386,1 1-597,3-1 0,0 1 0,0-1 0</inkml:trace>
  <inkml:trace contextRef="#ctx0" brushRef="#br0" timeOffset="14141">3860 3902 24575,'-24'34'0,"-7"15"0,-14 10-492,20-23 0,1 1 0,-1-1 0,1 1 248,-1 0 0,1-1 1024,-11 16-780,-3 7 0,13-23 406,-1 4-406,6-6 0,11-16 0,1 2 983,7-11-913,-2 2 1,3-7 0,0-1 0</inkml:trace>
  <inkml:trace contextRef="#ctx0" brushRef="#br0" timeOffset="15134">4783 4097 24575,'-25'49'0,"3"1"0,-4-11 0,-3 3-492,8-1 0,0 0 0,-16 11 0,0 0 0,17-13 0,1 1 409,-13 12 0,0 1 83,12-12 0,0 2 0,-14 16 0,-1 0 0,8-9 0,0-1 0,-6 5 0,-1 0 0,7-8 0,0 1 0,-2 2 0,-1 1 0,3-4 0,2-1 700,-8 17-700,0 5 0,12-26 0,0 6 576,-4-2-576,10-12 0,-4 5 0,9-15 983,-4 14-361,2-14-385,5 5-237,-5-2 0,4-9 0,-2 4 0,-1-8 0,3-2 0,4-7 0,1-1 0</inkml:trace>
  <inkml:trace contextRef="#ctx0" brushRef="#br0" timeOffset="16593">5650 4511 24575,'-12'61'0,"-8"9"0,4-16 0,-2 4-492,-10 10 0,-2 3 164,10-21 0,-1 1 0,-1 2 0,-7 8 0,-1 2 0,-1 2 82,5-12 0,0 1 0,-1 0 0,1 2 0,-1 1 0,0 2 0,0 0 0,-2 0 0,-4 6 0,-3 2 0,0-1 0,2 1 0,4-1 0,1 1 0,1-1 0,-1-4-82,-4 5 0,0-3 0,1 0 0,0 7 0,1 1 0,4-9-164,6-14 0,1-2 164,0 0 0,0 2 0,1-3-164,1-4 0,0-2 983,2 8 1,0-2 491,-12 17 0,8-16 0,9-10 0,-4-13 0,5 12 0,-4-12 0,0 13 0,2-13 0,-3 7 0,-3-3 0,0 0-971,0 4-12,4-10 0,1-1 0,5-8 0,4-2 0,-3-4 0,6 1 0,-2-1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0:05:21.078"/>
    </inkml:context>
    <inkml:brush xml:id="br0">
      <inkml:brushProperty name="width" value="0.1" units="cm"/>
      <inkml:brushProperty name="height" value="0.6" units="cm"/>
      <inkml:brushProperty name="inkEffects" value="pencil"/>
    </inkml:brush>
  </inkml:definitions>
  <inkml:trace contextRef="#ctx0" brushRef="#br0">1 1362 16383,'0'-27'0,"0"-5"0,0 8 0,0-10 0,0 5 0,0-14 0,0-2 0,0 1 0,0-7 0,0 14 0,0-6 0,5 7 0,2 1 0,4-1 0,1 0 0,1-6 0,-1 4 0,5-5 0,-4 7 0,10 1 0,-10-1 0,10-7 0,-4 6 0,5-6 0,-5 7 0,3 1 0,-3-1 0,-1 0 0,4 7 0,-10 1 0,8 6 0,-8 0 0,9 5 0,-10 2 0,10 4 0,-10 1 0,9-1 0,-3 1 0,-1 4 0,4-4 0,-3 9 0,-1-9 0,4 4 0,-3-4 0,4-1 0,-4 0 0,3 5 0,-4-3 0,6 3 0,-6 0 0,4-4 0,-8 5 0,3-1 0,-6 1 0,6 0 0,-4 4 0,5-8 0,-1 8 0,1-4 0,0 5 0,5 0 0,-5 0 0,6 0 0,-1 0 0,-4 0 0,3 0 0,-9 0 0,9 0 0,-3 0 0,-1 0 0,4 0 0,-9 0 0,10 0 0,-5 0 0,0 0 0,5 0 0,-5 0 0,0 0 0,5 0 0,-10 0 0,9 0 0,-4 0 0,1 0 0,3 0 0,-9 0 0,9 0 0,-8 0 0,8 0 0,-9 0 0,9 0 0,-3 0 0,-1 0 0,4 0 0,-3 0 0,4 0 0,1 0 0,0 0 0,-1 0 0,1 0 0,-1 5 0,1-4 0,0 4 0,-1-5 0,1 5 0,-1-4 0,-4 4 0,3 0 0,-9-4 0,10 4 0,-5 0 0,0-4 0,5 4 0,-10-1 0,9 2 0,-4-1 0,1 5 0,3-9 0,-9 7 0,9-7 0,-9 4 0,10 0 0,-5-4 0,0 8 0,5-8 0,-10 8 0,9-8 0,-9 7 0,10-7 0,-10 8 0,9-3 0,-9 0 0,4 3 0,-5-8 0,0 8 0,5-8 0,-4 7 0,4-2 0,-5-1 0,-1 4 0,1-4 0,0 5 0,0 0 0,-1 0 0,1-1 0,0 1 0,-5 0 0,4-5 0,-3 4 0,-1-4 0,4 5 0,-8 0 0,7 0 0,-6 0 0,6-1 0,-2 1 0,-1 0 0,4-5 0,-8 4 0,8-4 0,-8 5 0,3 0 0,0 0 0,-3 0 0,8-1 0,-4 1 0,1 0 0,-2 5 0,1-4 0,-4 4 0,8 0 0,-8-4 0,8 4 0,-8 0 0,8-4 0,-8 4 0,3 0 0,1-3 0,-4 3 0,3 0 0,1-4 0,-4 4 0,3-6 0,-4 1 0,0 0 0,0 0 0,0 0 0,4-5 0,-3 4 0,4-4 0,-5 5 0,0 0 0,4-1 0,-3 1 0,3 0 0,-4 0 0,5-5 0,-4 4 0,3-4 0,1 1 0,-4 2 0,3-2 0,0 4 0,-3-1 0,4 1 0,-1 0 0,-3 0 0,4 0 0,-1-5 0,-3 4 0,3-4 0,1 5 0,-4 0 0,7-1 0,-6 1 0,6 0 0,-7 0 0,4-1 0,-1 1 0,-3 0 0,8 0 0,-8 5 0,3-4 0,-4 4 0,0-5 0,0 0 0,0-1 0,0 1 0,0 0 0,5 0 0,-4-1 0,3 1 0,-4 0 0,0 5 0,0 1 0,4 1 0,-3 3 0,4-4 0,-5 6 0,0 0 0,0-6 0,0 4 0,5-3 0,-4-1 0,4 4 0,-5-9 0,0 10 0,0-10 0,0 9 0,0-9 0,4 4 0,-3-5 0,3 0 0,-4 5 0,5-4 0,-4 9 0,7-9 0,-6 10 0,6-10 0,-7 9 0,8-4 0,-7 1 0,2-2 0,1 0 0,-4-4 0,4 4 0,-5-5 0,0-1 0,5-3 0,-4 3 0,3-8 0,-4 3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0:05:27.936"/>
    </inkml:context>
    <inkml:brush xml:id="br0">
      <inkml:brushProperty name="width" value="0.1" units="cm"/>
      <inkml:brushProperty name="height" value="0.6" units="cm"/>
      <inkml:brushProperty name="inkEffects" value="pencil"/>
    </inkml:brush>
  </inkml:definitions>
  <inkml:trace contextRef="#ctx0" brushRef="#br0">1367 1 16383,'29'0'0,"5"0"0,3 0 0,0 0 0,6 0 0,-7 0 0,6 0 0,-4 0 0,4 0 0,-12 0 0,4 0 0,-11 0 0,11 5 0,-11 1 0,5 6 0,-7-2 0,1 1 0,6-5 0,-10 3 0,8-3 0,-15 0 0,10 3 0,-10-7 0,4 7 0,-5-8 0,-1 8 0,1-4 0,0 0 0,-5 4 0,4-3 0,-4 3 0,5 1 0,0 0 0,0 0 0,-1-5 0,-3 4 0,3-8 0,-4 3 0,5 1 0,0-4 0,-1 7 0,1-7 0,0 8 0,5-8 0,1 8 0,1-3 0,3 5 0,-4-6 0,6 5 0,-6-9 0,-1 8 0,0-8 0,-4 8 0,5-8 0,-7 8 0,1-8 0,0 3 0,0 0 0,5-3 0,-4 8 0,4-8 0,0 8 0,-4-7 0,4 7 0,-5-4 0,-1 5 0,1 0 0,0-5 0,0 4 0,0-4 0,-1 5 0,1-5 0,0 4 0,0-3 0,-1 3 0,1 1 0,0 0 0,0 0 0,0 5 0,0-4 0,-4 4 0,2-5 0,-2-1 0,4 1 0,-1 0 0,1 0 0,0-5 0,0 4 0,0-4 0,-1 5 0,1 0 0,0 0 0,0-1 0,-1 1 0,1 0 0,0 0 0,0-1 0,-5 1 0,4-4 0,-8 2 0,3-2 0,1 4 0,-4-1 0,7-3 0,-2 2 0,-1-2 0,4 4 0,-4-1 0,1 1 0,2 0 0,-2 0 0,-1-1 0,4 1 0,-8 0 0,8 0 0,-8 0 0,3-1 0,1 1 0,-4 0 0,7 0 0,-7-1 0,8-3 0,-8 3 0,8-4 0,-8 5 0,8 0 0,-8-1 0,3 1 0,0 0 0,-2 0 0,2-1 0,0 1 0,-3 0 0,8 0 0,-8 0 0,3-1 0,-4 1 0,0 0 0,5 5 0,-4-4 0,4 4 0,-5-5 0,0 5 0,0 1 0,0 6 0,0-6 0,0 4 0,0-8 0,0 3 0,0-6 0,0 1 0,0 0 0,0 0 0,0-1 0,0 1 0,0 0 0,0 0 0,0 0 0,-4-1 0,3 6 0,-8-4 0,3 10 0,0-10 0,-3 4 0,8-5 0,-8-1 0,8 1 0,-8 0 0,4 0 0,-5 0 0,-5 0 0,-2 0 0,-5 6 0,1-4 0,-1 3 0,0-4 0,0 0 0,6-1 0,1 1 0,5-6 0,0-1 0,4 1 0,-3-4 0,8 7 0,-8-6 0,4 6 0,-5-2 0,0-1 0,0-1 0,0 1 0,0-4 0,0 8 0,-5-4 0,4 5 0,-4-4 0,0 3 0,3-7 0,2 7 0,1-8 0,3 3 0,-4-4 0,5 4 0,-9 2 0,7 4 0,-8 1 0,9-2 0,-3 1 0,4 0 0,-1 0 0,2 11 0,4 3 0,0 5 0,0 5 0,5-11 0,-4 5 0,9-6 0,-9-1 0,8-4 0,-8 3 0,8-4 0,-8 6 0,4 0 0,-1-6 0,-2-1 0,7 0 0,-8-4 0,4 4 0,-5-5 0,0 0 0,0 0 0,0 5 0,0-4 0,0 9 0,0-9 0,0 9 0,0-3 0,0 4 0,0-4 0,0 3 0,0-9 0,0 4 0,0-5 0,0 0 0,0 0 0,0-1 0,0 1 0,0 0 0,0 0 0,0 5 0,0-4 0,0 9 0,0-9 0,0 4 0,0-5 0,0 0 0,0 0 0,0-1 0,0 1 0,0 0 0,0 0 0,0-1 0,0 6 0,0 2 0,-5-1 0,4-1 0,-8-5 0,8 0 0,-3-1 0,4 1 0,-5 0 0,4 0 0,-7 0 0,2-1 0,-4 6 0,-1 2 0,5-1 0,-3-1 0,3 0 0,0-4 0,1 4 0,1-5 0,3 0 0,-8 0 0,3-1 0,-3 1 0,-1 0 0,0 0 0,0 0 0,0-1 0,0 1 0,0 0 0,5 0 0,-4-1 0,3 1 0,1 0 0,-4-5 0,8 4 0,-8-4 0,3 5 0,-9 0 0,4 0 0,-4 1 0,5-2 0,4 1 0,-2 0 0,6 0 0,-6-5 0,2-1 0,-4 1 0,-5-4 0,4 8 0,-16-8 0,9 8 0,-10-3 0,0 5 0,5 0 0,-5 0 0,6 0 0,6-1 0,0-4 0,1 4 0,4-5 0,0 5 0,2 0 0,-8 1 0,-1-1 0,-10 6 0,0 2 0,5-1 0,-5 0 0,6-7 0,1 1 0,-1 0 0,5-1 0,-3 1 0,9-1 0,-4 0 0,5-4 0,0 2 0,0-7 0,0 8 0,0-8 0,0 8 0,0-4 0,0 1 0,0-2 0,0 0 0,0-2 0,0 2 0,1-4 0,3 4 0,-3-3 0,4 4 0,-5-5 0,-5 4 0,3-2 0,-3 2 0,0-4 0,-2 0 0,1 0 0,-4 0 0,8 0 0,-3 0 0,0 0 0,4 0 0,-5 0 0,7 0 0,-1 0 0,0 0 0,-5 0 0,3-4 0,-3-1 0,5-1 0,0-3 0,0 8 0,0-8 0,0 8 0,5-8 0,-4 8 0,4-3 0,-5 4 0,0 0 0,0 0 0,0 0 0,0 0 0,0 0 0,0 0 0,0 0 0,0-5 0,0 4 0,1-3 0,-1 4 0,0 0 0,0 0 0,0 0 0,-12 0 0,-2 0 0,-11 0 0,5 0 0,-4 0 0,4 0 0,1 0 0,1 0 0,6 0 0,0 0 0,1 0 0,-1 0 0,0-10 0,0 8 0,1-8 0,4 6 0,-10 3 0,15-4 0,-15 0 0,10 4 0,1-4 0,1 5 0,5 0 0,0 0 0,0 0 0,4-4 0,-2 3 0,2-4 0,-4 5 0,0 0 0,0 0 0,0-4 0,1 3 0,-1-4 0,0 1 0,0-2 0,0 1 0,0-4 0,0 8 0,0-8 0,0 8 0,0-3 0,0-1 0,0 0 0,0-5 0,1 0 0,-1 4 0,0-2 0,0 7 0,0-8 0,4 3 0,-2 1 0,2 0 0,1 1 0,-4 3 0,3-8 0,-4 3 0,0-3 0,0 3 0,1-3 0,-1 4 0,0-1 0,4-3 0,-3 8 0,8-8 0,-8 8 0,4-8 0,-5 4 0,4-5 0,-8 0 0,12-6 0,-12 5 0,8-5 0,-4 7 0,1-1 0,-1 0 0,4 0 0,-3 0 0,3-5 0,-4 3 0,-1-8 0,1 9 0,4-4 0,-2 5 0,6 4 0,-2 2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0:05:37.469"/>
    </inkml:context>
    <inkml:brush xml:id="br0">
      <inkml:brushProperty name="width" value="0.1" units="cm"/>
      <inkml:brushProperty name="height" value="0.6" units="cm"/>
      <inkml:brushProperty name="inkEffects" value="pencil"/>
    </inkml:brush>
  </inkml:definitions>
  <inkml:trace contextRef="#ctx0" brushRef="#br0">1 0 16383,'0'30'0,"0"4"0,0 10 0,0 3 0,0 21 0,0 3 0,0-7 0,0 31 0,4-49 0,4 46 0,-1-22 0,5-2 0,-5 17 0,11-38 0,-3 13 0,3-16 0,-5-1 0,3-14 0,-8-1 0,1-6 0,1-1 0,2 1 0,5 0 0,3-1 0,-8 1 0,8-1 0,-8-4 0,8 3 0,-8-4 0,3 1 0,-4 3 0,-1-9 0,0 10 0,0-10 0,-4 4 0,3 0 0,-8-4 0,9 9 0,10 12 0,14 2 0,2 11 0,8-5 0,-12-2 0,0-7 0,-3-2 0,-13-13 0,5 0 0,-10-6 0,4 5 0,-5-4 0,19 0 0,-3-7 0,16-4 0,1 6 0,-5 1 0,11 6 0,-17-2 0,16 8 0,-23-7 0,16 6 0,-18-7 0,5 0 0,0 0 0,-10-5 0,8 5 0,-9-10 0,-1 4 0,-1-1 0,-5 1 0,11 1 0,-3-2 0,16-4 0,-5 0 0,1 0 0,4 0 0,-5-5 0,6 3 0,-5-8 0,4 4 0,-5-6 0,0 1 0,-1-1 0,-6 1 0,0 0 0,-1 0 0,-4 1 0,3-1 0,-4 0 0,6-4 0,-6 3 0,4-4 0,-8 6 0,3 0 0,-6 0 0,1 0 0,0 5 0,0-4 0,-1 8 0,-3-8 0,3 8 0,-4-8 0,5-2 0,0 0 0,0-4 0,0 5 0,0 0 0,0 4 0,-1-2 0,-3 2 0,3 1 0,-8-4 0,7 8 0,-2-8 0,4 3 0,-1-4 0,1 0 0,0 1 0,0-1 0,5-1 0,-4 1 0,4 4 0,-5-3 0,-1 4 0,1-1 0,0-2 0,0 2 0,-1-4 0,2-5 0,-1-2 0,6 0 0,-4-3 0,8 3 0,-8 0 0,3-3 0,-5 9 0,0-4 0,1-1 0,-2 5 0,2-4 0,-1 0 0,5-2 0,-3 1 0,8-5 0,-4 5 0,1-6 0,3 0 0,-8 6 0,3 1 0,-5 5 0,0 4 0,-1-3 0,1 8 0,0-8 0,0 4 0,-1-5 0,1 4 0,0-2 0,0 2 0,0-4 0,-1 5 0,1-4 0,-4 3 0,2 1 0,-2 0 0,3 5 0,-3 0 0,-2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0:05:40.572"/>
    </inkml:context>
    <inkml:brush xml:id="br0">
      <inkml:brushProperty name="width" value="0.1" units="cm"/>
      <inkml:brushProperty name="height" value="0.6" units="cm"/>
      <inkml:brushProperty name="inkEffects" value="pencil"/>
    </inkml:brush>
  </inkml:definitions>
  <inkml:trace contextRef="#ctx0" brushRef="#br0">522 2137 16383,'-19'-37'0,"3"-2"0,-30-16 0,22 10 0,-19-2 0,14 2 0,-3 6 0,-7-7 0,13 2 0,-5 6 0,12-5 0,-3 18 0,9-8 0,-3 15 0,5-10 0,0 6 0,0 0 0,0 0 0,0 6 0,0-5 0,1 10 0,0-4 0,4 5 0,-2 0 0,6 0 0,-2-5 0,0 4 0,3-4 0,-4 5 0,1 0 0,3 0 0,-4-5 0,5-2 0,0-5 0,-5 1 0,4 4 0,-4-10 0,5 9 0,0-4 0,-4 6 0,3 7 0,-4-1 0,5 0 0,0 0 0,0 0 0,0 0 0,0-5 0,0-2 0,0-5 0,0 1 0,0 4 0,0-3 0,0 8 0,0-3 0,0 5 0,0 0 0,0 1 0,0-7 0,0 0 0,0-1 0,0-9 0,0 8 0,0-10 0,0 0 0,0 4 0,0-4 0,0 7 0,0-1 0,0 5 0,0 2 0,0 5 0,0 0 0,0 0 0,0 1 0,0-1 0,0 0 0,0 0 0,5 4 0,-4-3 0,7 4 0,-6-5 0,6 0 0,-2 0 0,3 0 0,1 0 0,0 0 0,-5 0 0,4 1 0,-8-1 0,8 4 0,-8-3 0,8 8 0,-8-8 0,7 8 0,-2-8 0,4 4 0,-1-5 0,6 0 0,2-1 0,4 0 0,1 0 0,-6 1 0,11-2 0,-14 7 0,8-5 0,-11 9 0,-1-8 0,6 3 0,2 0 0,10-9 0,-3 7 0,17-15 0,-10 5 0,19-2 0,-6-4 0,8 10 0,-7-5 0,-9 7 0,-2 6 0,-11-4 0,5 9 0,-12-4 0,5 5 0,-5 0 0,6 0 0,6 0 0,1 0 0,-5 0 0,16 0 0,-14 0 0,24 0 0,-6 0 0,8 0 0,-8-5 0,6 3 0,-12-8 0,4 8 0,1-9 0,-6 5 0,13-7 0,-13-5 0,6 10 0,-7-8 0,-1 9 0,-5 1 0,-3-5 0,-5 10 0,0-9 0,-1 9 0,-4-4 0,3 5 0,-9 0 0,9 0 0,-9 0 0,10 0 0,-5 0 0,0 0 0,5 0 0,-10 0 0,4-4 0,-5 3 0,-1-4 0,1 5 0,0 0 0,0 0 0,0 0 0,-1 0 0,1 0 0,0 0 0,0 0 0,-1 0 0,1 0 0,0 0 0,0 0 0,0 0 0,-1 0 0,1 0 0,-5 5 0,4-4 0,-3 3 0,-1 1 0,-1 0 0,-4 0 0,0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0:05:52.461"/>
    </inkml:context>
    <inkml:brush xml:id="br0">
      <inkml:brushProperty name="width" value="0.1" units="cm"/>
      <inkml:brushProperty name="height" value="0.6" units="cm"/>
      <inkml:brushProperty name="inkEffects" value="pencil"/>
    </inkml:brush>
  </inkml:definitions>
  <inkml:trace contextRef="#ctx0" brushRef="#br0">560 1202 16383,'0'0'0</inkml:trace>
  <inkml:trace contextRef="#ctx0" brushRef="#br0" timeOffset="2604">558 1029 16383,'-34'0'0,"0"0"0,10 0 0,-9 0 0,15 0 0,-10 0 0,12 0 0,1 0 0,5 0 0,0 0 0,0 0 0,0 0 0,0 0 0,0 0 0,0 0 0,0 0 0,0 4 0,-5 2 0,3 9 0,-8-3 0,8 3 0,-3-4 0,5-2 0,0-3 0,5 3 0,-4-8 0,3 3 0,1 0 0,-4-3 0,3 8 0,-3-3 0,-1 3 0,0 1 0,4 0 0,-3 0 0,4-1 0,-5 1 0,4 0 0,2 0 0,0-1 0,2 1 0,-6 0 0,7 11 0,-9-3 0,9 10 0,-9-6 0,9-6 0,-4-1 0,1-5 0,3 0 0,-4-1 0,5 1 0,0 0 0,0 0 0,0-1 0,0 1 0,0 5 0,0 2 0,0 4 0,0 1 0,-5-1 0,4-4 0,-4-2 0,5-5 0,0-1 0,0 1 0,0 0 0,0 0 0,0-1 0,0 6 0,0 2 0,0 4 0,0-4 0,0 3 0,0-9 0,0 4 0,0-5 0,5 0 0,0 0 0,5-1 0,0-3 0,-1 2 0,1-6 0,0 2 0,0-4 0,0 0 0,-1 0 0,1 4 0,0-3 0,5 4 0,-4-5 0,9 0 0,-3 0 0,4 0 0,-4 0 0,3 0 0,-4 0 0,1 4 0,3-3 0,-9 3 0,4-4 0,-5 0 0,0 0 0,-1 0 0,6 0 0,-3 0 0,3 0 0,0 0 0,-4 0 0,9 0 0,-9 5 0,4-4 0,0 3 0,-4 1 0,4-4 0,-5 7 0,0-7 0,0 8 0,-1-8 0,1 8 0,0-8 0,0 8 0,-1-8 0,1 7 0,0-6 0,0 6 0,0-2 0,-1-1 0,1 4 0,0-4 0,0 1 0,-5 2 0,4-7 0,-4 4 0,5-1 0,0-3 0,0 4 0,-1-1 0,1-3 0,0 8 0,0-8 0,-1 7 0,1-7 0,0 4 0,0-5 0,0 4 0,-1-3 0,-3 4 0,-2-5 0</inkml:trace>
  <inkml:trace contextRef="#ctx0" brushRef="#br0" timeOffset="13736">893 2070 16383,'0'44'0,"0"2"0,0-17 0,0 0 0,0 5 0,5-10 0,-4-2 0,4-2 0,-5-3 0,5 4 0,-4-4 0,4 9 0,-5-8 0,5 10 0,-4-6 0,9-1 0,-9 7 0,9-5 0,-9 0 0,4-3 0,-1-9 0,-3 4 0,3-5 0,1-5 0,-4 4 0,7-8 0,-2 4 0,4-1 0,-1 1 0,1 5 0,0 0 0,0 0 0,-1-1 0,1 1 0,0 0 0,0 0 0,0-5 0,-1 4 0,1-4 0,0 1 0,5 3 0,-4-4 0,9 6 0,-9-1 0,10 1 0,-5-6 0,6 5 0,-1-4 0,1 5 0,0-1 0,-1 1 0,-4 0 0,3-1 0,-4-4 0,1 3 0,-2-8 0,0 8 0,-4-3 0,4 0 0,-5-2 0,-1 0 0,1-3 0,0 4 0,0-5 0,-1 0 0,-3 4 0,3-3 0,-4 4 0,5-5 0,0 0 0,-1 0 0,1 0 0,5 0 0,-4 0 0,4 0 0,-5 0 0,0 0 0,0 0 0,-1 0 0,1 0 0,0-5 0,0 0 0,-1-5 0,1 0 0,0-5 0,1-2 0,4 0 0,-3-3 0,4 8 0,-6-3 0,0 5 0,-1 0 0,-3 0 0,2 0 0,-6 0 0,2 0 0,0 0 0,-3-5 0,4 4 0,-5-4 0,4-1 0,-2 5 0,2-4 0,-4 0 0,0 4 0,0-5 0,0 6 0,0 1 0,0-1 0,5 0 0,-4 0 0,3 0 0,1-5 0,-4-2 0,4 1 0,0-5 0,-4 5 0,8-1 0,-8-3 0,8 9 0,-8-5 0,3 6 0,1 0 0,-4 1 0,8-1 0,-4-6 0,6 0 0,-1-1 0,1-3 0,-6 9 0,5-4 0,-9 5 0,7 4 0,-7-3 0,27 8 0,-7-3 0,22 4 0,-8 0 0,-5 0 0,4 0 0,-11 0 0,11 0 0,-11 0 0,5 0 0,-12 0 0,5 0 0,-10 0 0,4 0 0,-5 0 0,-1 0 0,6 0 0,-4 0 0,10 0 0,-5 0 0,6 0 0,-1 0 0,1 0 0,6 0 0,-10-5 0,8 4 0,-15-8 0,4 8 0,-5-3 0,0 0 0,0 2 0,-1-2 0,1 0 0,0-2 0,5-4 0,-4 0 0,9-1 0,-9 1 0,4-1 0,1 1 0,-5 4 0,4 2 0,-10-1 0,4 4 0,-8-8 0,8 8 0,-4-8 0,0 4 0,4-1 0,-8-3 0,4 4 0,-5-5 0,0 0 0,0-5 0,0 4 0,0-10 0,0 10 0,0-9 0,0 3 0,0 1 0,0 0 0,0 6 0,0 0 0,0 1 0,0-1 0,-5 0 0,4 0 0,-3 0 0,-1 0 0,4 0 0,-8 0 0,8 0 0,-8 0 0,4 0 0,-5 5 0,4-4 0,-2 8 0,-3-8 0,0 7 0,-5-7 0,6 8 0,1-8 0,-1 8 0,0-8 0,0 8 0,4-8 0,-3 8 0,4-8 0,-5 4 0,0-5 0,0 0 0,0 0 0,0 0 0,0 0 0,0 0 0,5 0 0,-4 5 0,8-4 0,-8 4 0,8-5 0,-8 0 0,4 0 0,-5 0 0,4 0 0,-2 0 0,2 0 0,1 0 0,-4 5 0,8-4 0,-4 3 0,5-4 0,-4 1 0,3-1 0,-4 0 0,5-5 0,0 3 0,-4-3 0,3 5 0,-8 0 0,8 0 0,6 5 0,7-9 0,10 6 0,-1-12 0,1 8 0,-6-4 0,0 1 0,-1 3 0,-4-3 0,4 4 0,-5 1 0,0 1 0,-5-1 0,5-6 0,-9 5 0,8-9 0,-3 9 0,4-5 0,0 1 0,0 4 0,1-10 0,-1 10 0,-4-4 0,2 10 0,-2-4 0,4 3 0,-5-4 0,4 0 0,-4 0 0,5 1 0,0-1 0,0-6 0,0 5 0,0-4 0,5 0 0,-4 4 0,4-5 0,-5 6 0,-4 1 0,-2-1 0,-4 0 0,0-6 0,0 5 0,0-9 0,0 9 0,0-10 0,0 10 0,0-10 0,0 10 0,0-4 0,0 5 0,0-5 0,0 4 0,0-5 0,0 1 0,0 4 0,0-4 0,0 5 0,0 0 0,0 0 0,0 0 0,0 0 0,0 0 0,0 0 0,0 0 0,0 1 0,0-1 0,0 0 0,-5 0 0,0 0 0,-5 0 0,0 4 0,0 2 0,0 0 0,0 2 0,-5-7 0,4 4 0,-4-1 0,5-3 0,0 8 0,0-4 0,0 1 0,0 3 0,0-8 0,-5 8 0,-1-4 0,-1 5 0,-3 0 0,3 0 0,1 0 0,0 0 0,1 0 0,4 0 0,-10 0 0,5 0 0,-1 0 0,-3 0 0,9 0 0,-10 0 0,5 0 0,-1 0 0,-3 0 0,9 0 0,-5 0 0,7 0 0,-1 0 0,0 0 0,0 0 0,-5 0 0,-2 5 0,1-4 0,-5 9 0,5-9 0,-6 4 0,0-5 0,6 4 0,0-3 0,6 4 0,1-5 0,-1 4 0,0-3 0,-6 8 0,5-3 0,-9 5 0,3-1 0,-4 1 0,-1 0 0,10-1 0,-8 1 0,13-1 0,-8-5 0,5 0 0,0-1 0,5 2 0,-4 3 0,8 1 0,-3-20 0,-1 0 0,-1-18 0,-10 7 0,3-7 0,-7 4 0,7-4 0,-3 7 0,0-1 0,-1-6 0,-5 5 0,-1-5 0,1 6 0,-6-1 0,5 1 0,-5 4 0,6-2 0,0 8 0,1-4 0,4 0 0,1 9 0,1-13 0,3 18 0,-3-12 0,5 8 0,0-4 0,0 5 0,5-4 0,-4 8 0,8-8 0,-8 8 0,8-8 0,-3 4 0,-1-1 0,4-3 0,-8 4 0,4-5 0,-5 0 0,0 0 0,0 5 0,0-4 0,0 3 0,0-4 0,-5 5 0,4 1 0,-10 4 0,5-5 0,-1 3 0,-3-2 0,3 4 0,-4 0 0,-7 0 0,4 0 0,-4 0 0,7-5 0,-1 3 0,0-2 0,6-1 0,0 4 0,1-3 0,4 4 0,-9 0 0,8 0 0,-3 0 0,5 0 0,0 0 0,0 0 0,0 0 0,1 0 0,-7 0 0,5 0 0,-9 0 0,3 0 0,-5 0 0,1 0 0,-1 0 0,0 0 0,6 0 0,-5 0 0,10 0 0,-4 0 0,5 0 0,0 0 0,0 0 0,0 0 0,-5 0 0,4 0 0,-5 0 0,7 0 0,-1 4 0,0-3 0,4 8 0,-3-4 0,4 5 0,-5 0 0,4 0 0,-3 5 0,3-4 0,1 4 0,-5 0 0,5-4 0,-1 4 0,-4 0 0,5-4 0,-1 4 0,1-5 0,5 0 0,0-1 0,0 1 0,0 0 0,0 5 0,0 1 0,0 6 0,0 0 0,0-1 0,0 1 0,0-1 0,0-4 0,0-2 0,0-5 0,0-1 0,0 1 0,0 0 0,0 0 0,0-1 0,0 1 0,0 5 0,0 8 0,5 0 0,1 5 0,5-7 0,-1-4 0,-4-2 0,3-5 0,-8-1 0,8 1 0,-8 0 0,3 0 0,0-1 0,-2 1 0,6 0 0,-2 0 0,4 5 0,0 1 0,1 6 0,-1-6 0,1-1 0,-6-5 0,4 0 0,-8-1 0,3 1 0,1-4 0,-4 2 0,3-2 0,-4 4 0,0-1 0,0 6 0,0 15 0,0-15 0,0 8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0:06:31.980"/>
    </inkml:context>
    <inkml:brush xml:id="br0">
      <inkml:brushProperty name="width" value="0.35" units="cm"/>
      <inkml:brushProperty name="height" value="2.1" units="cm"/>
      <inkml:brushProperty name="color" value="#333333"/>
      <inkml:brushProperty name="inkEffects" value="pencil"/>
    </inkml:brush>
  </inkml:definitions>
  <inkml:trace contextRef="#ctx0" brushRef="#br0">2185 49 16383,'-68'27'0,"21"-2"0,1 5 0,-26 34 0,22-19 0,1 1 0,13-7 0,2-2 0,-21 26 0,21-23 0,3 0 0,2 7 0,-12 15 0,21-17 0,7-14 0,8-4 0,9-21 0,20 4 0,11-35 0,55-12 0,-39 3 0,3-5 0,22-7 0,3 0 0,-16 5 0,1 0 0,12-9 0,0 1 0,-13 8 0,-2 2 0,-5 7 0,0 1 0,2-2 0,-3 2 0,17-5 0,-1 0 0,-19 9 0,-15 14 0,-15 8 0,-21 14 0,-26 27 0,-34 11 0,20-7 0,-5 6 0,-25 16 0,-2 2 0,8-3 0,2 2 0,-4 7 0,1 2 0,-1-2 0,6-4 0,27-20 0,2-1 0,-22 21 0,1-2 0,-4 14 0,23-31 0,0-1 0,-11 18 0,17-12 0,7-9 0,13-19 0,0-3 0,11-15 0,27-2 0,30-18 0,-12-1 0,5-4 0,10-15 0,4-6 0,9-6 0,-1-3 0,-12 3 0,0-1 0,13-4 0,-3 3 0,-29 19 0,-2 1 0,20-11 0,-2 2 0,14-8 0,-30 17 0,0 2 0,8-3 0,-3 4 0,-27 14 0,-3 4 0,-11 3 0,-4 27 0,-14 14 0,-16 9 0,-7 7 0,0 2 0,-4 3 0,-16 22 0,-2 2 0,13-19 0,0 1 0,-11 14 0,0 0 0,10-14 0,0-3 0,0-3 0,2-1 0,5 1 0,2-3 0,-10 17 0,6-1 0,4-18 0,17-17 0,5-13 0,14-13 0,28-5 0,21-19 0,28-9 0,9-16 0,-9 2 0,7-6 0,-16 13 0,7-6 0,-17 14 0,-16 4 0,-11 6 0,-18 6 0,-2 1 0,-10 14 0,-5 3 0,-20 25 0,-9 4 0,-13 15 0,0 0 0,0 0 0,8-9 0,-6 13 0,6-12 0,-1 12 0,8-13 0,15-5 0,6-22 0,6-4 0</inkml:trace>
  <inkml:trace contextRef="#ctx0" brushRef="#br0" timeOffset="1766">523 1501 16383,'-46'46'0,"-14"21"0,0 2 0,20-23 0,1 2 0,6-5 0,2 1 0,-2 3 0,3 0 0,-15 28 0,3 2 0,19-6 0,-3-7 0,18 5 0,2-17 0,6-14 0,0-8 0,0-15 0,9-10 0,17 0 0,20-5 0,1 0 0,19 0 0,-20-12 0,14 3 0,-8-15 0,0 15 0,-14-2 0,-3 6 0,-19 4 0,-1-4 0,-5 5 0,0 0 0,-5 9 0,0 25 0,-5 33 0,-3-16 0,-2 3 0,-2 8 0,-3 2 0,-6 0 0,-1-1 0,4-10 0,-1-2 0,-5-1 0,1-2 0,2 33 0,-5 0 0,6-2 0,7-24 0,2-10 0,6-18 0,0-10 0,0-2 0,16-5 0,11 2 0,25-5 0,2-2 0,14-5 0,-14 0 0,5 6 0,-14-5 0,-2 5 0,-14-6 0,-6 5 0,-8 0 0,-10 10 0,-1 8 0,-4 6 0,0 6 0,0 1 0,0 0 0,0-1 0,0 1 0,0-7 0,0-1 0,0-12 0,0-1 0,0-5 0,0 0 0,10-5 0,2 4 0,10-3 0,-6 5 0,4-1 0,-8 12 0,5 9 0,-10 14 0,-2 15 0,-5-7 0,0 15 0,0-14 0,0 14 0,0-14 0,0 5 0,0-14 0,0-2 0,5-19 0,5-3 0,20-15 0,17-1 0,23-5 0,12-20 0,8-5 0,-15-19 0,2 0 0,-19 2 0,-5 8 0,-9 8 0,-20 14 0,-7 22 0,-24 17 0,-7 18 0,-19 8 0,-1-6 0,0 5 0,4-20 0,11 3 0,4-18 0,9-2 0,1-10 0,5-1 0</inkml:trace>
  <inkml:trace contextRef="#ctx0" brushRef="#br0" timeOffset="3754">2203 2696 16383,'50'0'0,"4"0"0,-9 0 0,-1 0 0,14 0 0,-18 0 0,18 12 0,-27-5 0,10 17 0,-12-12 0,-4 16 0,3-3 0,-15 10 0,5 8 0,-12 2 0,0-1 0,-6-1 0,0 0 0,0-6 0,5-1 0,-4-8 0,9-6 0,-5-6 0,5-1 0,19-4 0,-9-5 0,28 0 0,-10-6 0,14 0 0,0 0 0,7 0 0,-12 0 0,11 0 0,-27 0 0,10 0 0,-23 0 0,9 0 0,-16 4 0,4 2 0,-6-1 0,-3 4 0,3-8 0,-4 12 0,5-11 0,5 12 0,7-13 0,23 4 0,10-5 0,24 0 0,12 0 0,-16 0 0,12-13 0,-33 4 0,14-5 0,-33 8 0,-3 11 0,-28 19 0,-17 26 0,-11 23 0,-1-30 0,-4 0 0,-11 29 0,-18-6 0,23-12 0,1 0 0,2-13 0,13-6 0,9-19 0,5-1 0,21-10 0,10 0 0,27-11 0,-6-7 0,11-1 0,-14-10 0,1 10 0,-9-4 0,-8 12 0,-12 1 0,-1 5 0,-5 0 0,0 0 0,0 0 0,-1 0 0,1 0 0,0 10 0,-4 15 0,-1 13 0,-5 7 0,0 5 0,0-6 0,0 1 0,0-3 0,0-6 0,0-7 0,0-1 0,0-12 0,4 0 0,7-6 0,5 0 0,12-4 0,8-1 0,9-5 0,0 0 0,4 0 0,-4 0 0,7 0 0,-14 0 0,3 0 0,-23 0 0,3 0 0,-15 10 0,-2-4 0,-4 15 0,0-10 0,0 9 0,0-9 0,0 4 0,4-9 0,6-2 0,1-4 0,3 0 0,-4 0 0,0 0 0</inkml:trace>
  <inkml:trace contextRef="#ctx0" brushRef="#br0" timeOffset="5198">4600 2007 16383,'32'9'0,"-2"-1"0,5 14 0,-15-10 0,27 12 0,-27-7 0,9 1 0,-2 3 0,-14-10 0,8 11 0,-15-11 0,4 15 0,-9-8 0,4 23 0,-5-2 0,-10 5 0,-26 10 0,-14-13 0,-25 17 0,19-28 0,-12 17 0,21-31 0,-6 14 0,11-16 0,17 2 0,4-9 0,11-3 0,60-4 0,-17 0 0,51 0 0,-33 0 0,-6 5 0,-2 2 0,-8 10 0,-5 0 0,-3 6 0,-9 5 0,-2 8 0,-9 9 0,-1 15 0,-13 1 0,-13 3 0,-1-11 0,-26 1 0,19-9 0,-17 3 0,24-5 0,-8-12 0,17-9 0,2-7 0,5-5 0,21-5 0,11 0 0,10-5 0,21 0 0,-11 0 0,12 0 0,-7 0 0,-14 0 0,-3 4 0,-18 7 0,-6 12 0,-6 7 0,-5-1 0,-6 12 0,-13-8 0,-8 11 0,-6 1 0,-5-5 0,11 10 0,-4-11 0,6 4 0,7-14 0,1 5 0,11-11 0,1-4 0,5-10 0</inkml:trace>
  <inkml:trace contextRef="#ctx0" brushRef="#br0" timeOffset="7066">7124 929 16383,'29'0'0,"1"0"0,-14 0 0,0 0 0,-5 9 0,-7 17 0,-4 20 0,0 16 0,0 17 0,0-15 0,0 22 0,-13-13 0,10 8 0,-11-10 0,14-11 0,0-16 0,0-13 0,0-4 0,16-20 0,11 8 0,26-14 0,17 5 0,12-6 0,-1-6 0,-2 4 0,-9-10 0,-9 5 0,-8-1 0,-17-8 0,-13 14 0,-8-8 0,-10 20 0,0 8 0,-5 5 0,0 5 0,-5-12 0,4-1 0,-3 0 0,4-3 0,0 3 0,16-10 0,11-1 0,17-4 0,8 0 0,0 0 0,-8 0 0,-1 0 0,-19 5 0,-2 5 0,-12 7 0,1 4 0,-5 1 0,-2 0 0,-4-6 0,0-1 0,0-5 0,0 0 0,5-1 0,6 2 0,5-1 0,12 1 0,1-5 0,14 5 0,1-4 0,1 6 0,-3-1 0,-6 5 0,-6 7 0,-2 0 0,-4 10 0,-7-5 0,0 7 0,-10 0 0,3-7 0,-9-1 0,4-12 0,-5-1 0,0-5 0,0 0 0,4-1 0,2-3 0,4 3 0,-1-8 0,1 3 0,0 0 0,0 2 0,5-1 0,1 4 0,0-3 0,11 5 0,-9-1 0,16 2 0,-5-6 0,1 4 0,4-3 0,-5-1 0,0 4 0,-6-9 0,-8 4 0,-5-5 0,-5 4 0,-1 6 0,-4 1 0,-9 4 0,-3-5 0,-10 1 0,0 0 0,6-1 0,0-4 0,15 3 0,7 0 0,0-2 0,3 2 0</inkml:trace>
  <inkml:trace contextRef="#ctx0" brushRef="#br0" timeOffset="12104">6968 2478 16383,'49'-37'0,"14"-9"0,-13 3 0,15-7 0,-3 8 0,-13 13 0,10-9 0,-5 21 0,3-22 0,-4 28 0,-1-13 0,-21 22 0,4-8 0,-13 9 0,-6-4 0,-1 5 0,-5 0 0,0 0 0,-1 0 0,1 0 0,0 0 0,0-10 0,0 3 0,-4-19 0,4 1 0,-4-4 0,5-5 0,0 10 0,1-4 0,3 7 0,-3 4 0,8 2 0,-4 4 0,12 5 0,-5 1 0,11 5 0,3 0 0,0 0 0,13 0 0,-5 0 0,14 0 0,3 0 0,8 0 0,0 0 0,9 0 0,-7 0 0,-1 0 0,-11 0 0,-16 0 0,-7 0 0,-9 0 0,-12 0 0,-1 0 0,-5 0 0,-1 0 0,1 0 0,0 0 0,0 0 0,0 0 0,-1 0 0,1 0 0,0 0 0,0 0 0,-1 0 0,1 0 0,0 0 0,5 0 0,8 0 0,0 0 0,5 0 0,-1 0 0,-3 0 0,-2-4 0,-7 3 0,-5-4 0,0 5 0,-1 0 0</inkml:trace>
  <inkml:trace contextRef="#ctx0" brushRef="#br0" timeOffset="13362">7499 1160 16383,'62'-6'0,"2"5"0,-33-4 0,17 5 0,-23 0 0,24 0 0,-18 0 0,11 0 0,-6 5 0,1 14 0,-7-5 0,-1 14 0,-7-11 0,-1 0 0,-4-2 0,-2-5 0,-6-4 0,1-2 0,5-4 0,-4 0 0,10 0 0,-5 0 0,6-5 0,-1-6 0,1-1 0,-6 1 0,4 1 0,-9 9 0,5-8 0,-7 8 0,1-4 0,0 5 0,5 0 0,1 0 0,1 0 0,3 0 0,2 0 0,2 0 0,3 0 0,-5 0 0,0 0 0,-1 0 0,1 0 0,0 0 0,-1 0 0,1 0 0,-1 0 0,1 0 0,-6 0 0,-1 0 0,-5 0 0,0 0 0,0 0 0,0 0 0,-1 0 0,1 0 0,0 5 0,0 0 0,-5 1 0,-1-2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0:29:11.069"/>
    </inkml:context>
    <inkml:brush xml:id="br0">
      <inkml:brushProperty name="width" value="0.35" units="cm"/>
      <inkml:brushProperty name="height" value="0.35" units="cm"/>
      <inkml:brushProperty name="color" value="#8B7057"/>
    </inkml:brush>
  </inkml:definitions>
  <inkml:trace contextRef="#ctx0" brushRef="#br0">993 2369 24575,'-42'0'0,"-13"13"0,7 9 0,-15 13 0,-8 9 0,26-11 0,-28 8 0,36-2 0,-23 4 0,17 4 0,4-8 0,1-1 0,18 6 0,-9-12 0,15 16 0,-3-9 0,5 5 0,4 6 0,3-5 0,0-1 0,4-1 0,-5-8 0,6 1 0,0-7 0,0-1 0,0-6 0,0-1 0,5-4 0,0-2 0,10-5 0,1 0 0,6 1 0,6 0 0,1 1 0,7 0 0,-1-6 0,1 0 0,6-6 0,-4 0 0,12 0 0,-13 0 0,13 0 0,-6 0 0,8 0 0,8-7 0,-6-6 0,13-2 0,-13-4 0,6 0 0,0-2 0,-7 0 0,15-5 0,-6 4 0,8-6 0,-15 2 0,20-9 0,-18 0 0,15-8 0,-3 1 0,-3-8 0,4 6 0,-13 2 0,-12 15 0,-1 2 0,1-4 0,37-23 0,-35 18 0,9-8 0,18-10 0,-29 16 0,23-6 0,-28 10 0,14-2 0,18-10 0,-22 10 0,17 0 0,-22 9 0,1-7 0,4 5 0,-4-5 0,0 0 0,-3 6 0,-6-5 0,-7 2 0,5 4 0,-11-3 0,4-1 0,-6 5 0,7-4 0,-5-1 0,0-1 0,-3 0 0,-8-4 0,3 11 0,-5-5 0,0 0 0,0 5 0,0 0 0,-5 3 0,-2 3 0,-4 1 0,0-5 0,0 10 0,0-10 0,0 10 0,-4-4 0,-2 0 0,-9-2 0,3-4 0,-9 4 0,4-4 0,-5 9 0,0-4 0,1 0 0,-1 4 0,0 1 0,-6 1 0,5 4 0,-11-1 0,4 3 0,-5-2 0,-1 5 0,0-4 0,7 5 0,-5 0 0,4 0 0,-6 0 0,7 0 0,-5 0 0,4 0 0,1 0 0,-5 0 0,4 0 0,1 4 0,-6 3 0,6 4 0,-1 1 0,-4-1 0,5 1 0,-1-1 0,-4 1 0,5-1 0,-1 5 0,-4-3 0,11 3 0,-12 1 0,12-5 0,-11 5 0,11-1 0,-11-3 0,4 8 0,1-8 0,-6 9 0,12-9 0,-5 3 0,6-5 0,1 0 0,-1 0 0,0-1 0,0 1 0,1 0 0,-1 0 0,0 4 0,-6-2 0,-1 8 0,-9 4 0,2-4 0,-2 14 0,2-14 0,-1 4 0,1-3 0,0-4 0,7 0 0,-5 5 0,4-11 0,1 5 0,1-6 0,6 0 0,0 0 0,0 0 0,1 0 0,-1-5 0,5 3 0,-3-8 0,9 3 0,-5-4 0,11 4 0,-4-2 0,-1 6 0,-1-2 0,-9 4 0,4 0 0,-6 1 0,0 0 0,-6 5 0,5 1 0,-5 1 0,12-3 0,1-4 0,-1-1 0,10 0 0,-9 0 0,10 0 0,-5-1 0,-5 7 0,3 0 0,-8 6 0,3-1 0,-5 1 0,0-1 0,6-4 0,0-2 0,6-5 0,5-1 0,-4 1 0,8-4 0,-3-2 0</inkml:trace>
  <inkml:trace contextRef="#ctx0" brushRef="#br0" timeOffset="2525">1154 2064 24575,'-27'0'0,"-3"0"0,14 0 0,-1 0 0,-3 4 0,3-2 0,-11 13 0,-1-7 0,-1 4 0,-4 3 0,11-12 0,-18 19 0,15-19 0,-15 14 0,23-12 0,-15 2 0,15 2 0,-16-3 0,11 5 0,-5-4 0,6-3 0,0-4 0,1 0 0,-7 0 0,4 0 0,-4 0 0,7 0 0,4 0 0,2 0 0,0 0 0,3 0 0,-3 0 0,5 0 0,0 0 0,-5 0 0,4-4 0,-4-1 0,0-6 0,3-4 0,-9 3 0,9-9 0,-4 4 0,1-5 0,2 1 0,-2-1 0,4 0 0,0 0 0,5-6 0,-4 5 0,9-5 0,-4 6 0,5 1 0,0-7 0,0 4 0,0-4 0,0 0 0,0 5 0,0-11 0,5 11 0,1-5 0,5 0 0,0 4 0,6-10 0,-5 11 0,10-11 0,-5 10 0,6-3 0,0-1 0,-2 4 0,2-4 0,-1 7 0,5-2 0,-3 1 0,3-1 0,-5 1 0,0 5 0,-1-3 0,1 8 0,-1-4 0,1 0 0,0 4 0,-1-4 0,1 5 0,6 0 0,-5-5 0,11 3 0,-5-9 0,7 4 0,-1-6 0,1 5 0,-1-3 0,1 8 0,-1-8 0,1 9 0,0-5 0,-7 7 0,5-1 0,-11 1 0,11 4 0,-11-2 0,5 3 0,0-6 0,-5 6 0,11-5 0,-5 5 0,7-6 0,-1 0 0,1 5 0,0-4 0,-7 5 0,5-6 0,-5 1 0,1 4 0,-3-3 0,1 9 0,-5-4 0,11-1 0,-10 5 0,3-4 0,1-1 0,-5 5 0,5-4 0,-6 5 0,6 0 0,-5 0 0,5 0 0,-7 0 0,1 0 0,-1 0 0,1 0 0,0 0 0,-6 0 0,4 4 0,-3 2 0,-1 5 0,4 0 0,-9-2 0,4 2 0,-5-2 0,0 1 0,0 0 0,0 0 0,-1 0 0,1-1 0,-4 1 0,2 0 0,-7 0 0,8-1 0,-8 1 0,3 0 0,-4 0 0,5-1 0,-4 1 0,3 5 0,-4 2 0,0 4 0,0 1 0,0 0 0,0 5 0,0-3 0,0 3 0,0-5 0,0 0 0,-10-1 0,3 1 0,-9-1 0,5 1 0,-4 0 0,3-1 0,-4 1 0,0 0 0,4-6 0,-8 4 0,9-9 0,-5 4 0,7-5 0,-1 0 0,4 0 0,-3-1 0,4 1 0,-5 0 0,0 0 0,0-1 0,0 7 0,0-5 0,4 4 0,-3-6 0,8 1 0,-8 0 0,3 0 0,1 0 0,0-1 0,5 1 0,0 0 0</inkml:trace>
  <inkml:trace contextRef="#ctx0" brushRef="#br0" timeOffset="5306">366 1406 24575,'0'-39'0,"0"-3"0,0 18 0,0-10 0,0 11 0,5-11 0,-3 10 0,8-4 0,-9 12 0,4-5 0,-5 10 0,0-4 0,0 0 0,0 4 0,0-10 0,5 5 0,-4-6 0,4 5 0,-5-3 0,0 3 0,4 1 0,-3-5 0,3 10 0,-4-9 0,0 8 0,0-8 0,0 9 0,0-10 0,0 5 0,0-1 0,5-3 0,-4-3 0,4 5 0,-5-9 0,0 11 0,0-6 0,0 0 0,0 1 0,0 4 0,0-3 0,0 8 0,0-8 0,0 9 0,0-10 0,0 5 0,0-1 0,0-3 0,0 3 0,0-4 0,0 4 0,0-3 0,0 8 0,0-3 0,0 0 0,0 4 0,0-4 0,0 5 0,0 0 0,0 0 0,-4 0 0,-2-5 0,-4 3 0,-1-3 0,1 5 0,1 0 0,-2-5 0,1 4 0,0-4 0,-5 4 0,3 1 0,-3 4 0,5-2 0,-5 2 0,4 0 0,-4-3 0,5 3 0,-6-4 0,5 0 0,-4-1 0,0 6 0,4-4 0,-5 4 0,7-1 0,-1-3 0,-6 8 0,5-3 0,-4-1 0,5 0 0,-5-1 0,4-3 0,-5 8 0,7-7 0,-1 6 0,4-6 0,-7 7 0,45-4 0,-17 5 0,39 0 0,-18 0 0,6 0 0,-4 0 0,4 0 0,1 0 0,-6 0 0,6 0 0,-7 0 0,6 6 0,-4 1 0,4 0 0,-12-2 0,4 0 0,-5-4 0,1 10 0,-3-10 0,-5 8 0,0-7 0,-1 7 0,1-3 0,-1 0 0,7 4 0,-5-4 0,5 6 0,-6-6 0,6 4 0,-5-4 0,11 6 0,-11-2 0,5 2 0,0-1 0,-5 0 0,5 0 0,-1 0 0,-3 0 0,10 1 0,-11-1 0,5 0 0,-7 0 0,1 0 0,-1 0 0,-4-1 0,3 1 0,-4-1 0,1 1 0,-2-1 0,-5 0 0,5 0 0,-4 0 0,4 0 0,0 0 0,-4 0 0,4 0 0,0 0 0,-4 0 0,4 1 0,-5-2 0,5 2 0,-4-2 0,9 2 0,-9-1 0,10 1 0,-10-6 0,4 4 0,-5-7 0,-1 6 0,6-2 0,-4 0 0,5 3 0,-7-8 0,1 8 0,0-4 0,0 0 0,-1 4 0,1-8 0,0 4 0,0-1 0,-1-3 0,1 3 0</inkml:trace>
  <inkml:trace contextRef="#ctx0" brushRef="#br0" timeOffset="44817">1914 2179 24575,'-16'33'0,"-1"-11"0,-4-3 0,-1-7 0,0 10 0,-6-10 0,5 7 0,-27-4 0,29-2 0,-43 18 0,36-16 0,-30 12 0,27-5 0,-26-8 0,24 8 0,-18-8 0,15 8 0,0-14 0,7 12 0,-5-12 0,16 7 0,-9-9 0,15 8 0,-3-2 0,4 0 0,0 7 0,1-12 0,0 8 0,0-5 0,-5 0 0,4 0 0,-5 0 0,6 0 0,0 0 0,-5-5 0,4 4 0,-4-8 0,5 8 0,0-4 0,0 1 0,0 2 0,0-2 0,5 4 0,-4-1 0,3 6 0,0-3 0,-3 8 0,7-4 0,-7 6 0,7-1 0,-7-4 0,8 3 0,-3-9 0,4 4 0,0-5 0,-5-5 0,4 8 0,-3-6 0,-1 12 0,4-8 0,-4 10 0,5-10 0,-5 9 0,4-9 0,-4 4 0,5-5 0,-5-5 0,30-11 0,-8-7 0,22-5 0,4-13 0,-11 11 0,22-20 0,-16 20 0,8-18 0,-1 10 0,-6-5 0,7-5 0,-10 12 0,2-11 0,-2 11 0,1-4 0,-1 6 0,-1 5 0,-5-2 0,-3 8 0,1-3 0,-5 0 0,11 3 0,-10-8 0,10 3 0,-11 1 0,11-6 0,-11 6 0,5-6 0,-7 6 0,1 2 0,0 4 0,-1 0 0,-4 0 0,3 0 0,-4 1 0,6 4 0,-5-9 0,9 8 0,-7-14 0,8 8 0,-5-7 0,0 3 0,5-6 0,-3 1 0,3 4 0,-5-2 0,0 7 0,-1-2 0,-4 4 0,3 0 0,-4 1 0,6 4 0,-6-4 0,5 4 0,-10-4 0,9 0 0,-4-1 0,6-5 0,0 4 0,-1-8 0,1 7 0,-1-7 0,1 8 0,0-4 0,-6 5 0,-1 1 0,-5 5 0,0-4 0,-1 3 0,1 1 0,0-4 0,-5 3 0,5-9 0,-9 4 0,8-4 0,-8 5 0,8-5 0,-3 3 0,0-3 0,2 5 0,-7 0 0,8 5 0,-4-4 0,5 8 0,0-8 0,0 4 0,0-1 0,-1 2 0,1-1 0,0 4 0,0-3 0,-1-1 0,1 4 0,0-3 0,0 4 0,-5 20 0,0-5 0,-16 23 0,-10 0 0,-12 2 0,0-6 0,-20 11 0,4-15 0,-17 20 0,-12-7-903,3 1 903,26-21 0,-2 0 0,0 1 0,-1-1 0,-4 1 0,-1 0 0,-1 5 0,0 0 0,1-4 0,0 0 0,-1 4 0,0 0 0,0 0 0,0-1 0,6-4 0,0 1 0,-2 7 0,2 0 0,-22 7-402,-6 11 402,18-22 0,-8 13 0,15-14 0,4 0 0,16-10 0,5-6 883,7 0-883,8-1 422,5-4-422,0-2 0,0-4 0,1 5 0,-1-4 0,-6 8 0,0-8 0,-6 9 0,0-4 0,1 0 0,4 3 0,2-8 0,5 8 0,0-8 0,5 7 0,-4-2 0,3 3 0,1 1 0,-4 0 0,3 0 0,-4 5 0,4 1 0,-3 6 0,3-6 0,-5 4 0,6-8 0,-5 3 0,9-6 0,-8 1 0,43-25 0,-5-4 0,30-24 0,-5-4 0,-4-11 0,8-8-359,-26 24 0,-1-1 359,29-35 0,-28 31 0,0 0 0,-1 3 0,1 1 0,1-6 0,-2 1 0,16-29 0,3-3 0,-15 18-89,7-8 89,-7 8 0,-2 2 0,-8 8 0,0 8 0,-5 1 715,-3 7-715,-1 7 92,-3-5-92,3 4 0,-4-6 0,-1 7 0,1-5 0,-1 10 0,1-10 0,-2 16 0,1-8 0,-5 14 0,3 2 0,-8 1 0,3 3 0,-4-8 0,-4 7 0,-7-1 0,-11 8 0,-8 0 0,-6 0 0,1 5 0,-10 15 0,7 0 0,-16 20 0,16-14 0,-8 12 0,10-12 0,-1-1 0,7-4 0,-4-8 0,11 3 0,-11-4 0,10-6 0,-4-1 0,7-5 0,-1 0 0,0 0 0,0 0 0,1 0 0,-1 0 0,5-4 0,-3 3 0,9-8 0,-10 3 0,5 0 0,-6 1 0,0 5 0,0 0 0,1 0 0,-1 0 0,5 0 0,2 0 0,5 0 0,0 0 0,0 0 0,0 0 0,0 0 0,1 0 0,-1 0 0,4-9 0,2-2 0,4-5 0,0-5 0,0 5 0,23-8 0,-8 2 0,33 2 0,-9-2 0,20 1 0,-5-6 0,6 6 0,-8 2 0,7 6 0,-5-6 0,-1 5 0,-3-5 0,-13 7 0,6-6 0,-8 5 0,1-10 0,-1 10 0,-5-4 0,-3 6 0,-5 0 0,0 5 0,-1-4 0,1 4 0,0 0 0,-1-4 0,1 9 0,-1-9 0,1 4 0,0 0 0,-1-4 0,-4 5 0,-2-1 0,-6 1 0,1 1 0,0 3 0,0-4 0,0 5 0,-1 0 0,1 0 0,0-4 0,0-2 0,-1 1 0,1-4 0,5-2 0,-4 0 0,10-9 0,-10 8 0,4-3 0,-6 5 0,1 0 0,0 0 0,0 5 0,-5-4 0,4 8 0,-50 28 0,3-1 0,-6 6 0,-5 1-360,7-5 0,0-1 360,-5 0 0,0 1 0,-6 5 0,-1-1-492,1-3 0,-1 0 402,-4 0 0,-1 1 90,5 3 0,-1-1 0,-1-7 0,1 0-204,6 2 1,3 0 203,-30 10 0,0 4 0,30-14 0,-7-1 0,16-8 662,9-7-662,12 0 983,1-1-786,5-5 252,0 0-449,4-1 0,-7-3 0,1 8 0,-9-8 0,-1 9 0,-6-9 0,5 9 0,-5-4 0,12 0 0,1-1 0,5-5 0,0 0 0,4-10 0,12-8 0,16-21 0,10 0 0,1-6 0,5 6 0,-5-6 0,6 4 0,3-13 0,-10 14 0,7-6 0,-14 10 0,0-1 0,-3 7 0,-10 2 0,4 0 0,-5 10 0,-5-14 0,3 14 0,-8-10 0,4 6 0,-5 0 0,0 0 0,0 1 0,0-1 0,0 0 0,0 0 0,0 0 0,0-6 0,0 5 0,0-11 0,0 5 0,-5-7 0,-2 0 0,-5 0 0,0 1 0,0-1 0,0 0 0,1 7 0,-6-5 0,4 10 0,-4-10 0,1 11 0,4 0 0,-4 3 0,6 9 0,0-5 0,4 6 0,-2 1 0,6-1 0,-6 4 0,45 14 0,0 14 0,32 6 0,-9 5 0,-8-7 0,7 1 0,-5-1 0,-1-1 0,-11 0 0,-12-7 0,4-1 0,-16-6 0,3-1 0,-11 0 0,-1 0 0,1 0 0,0-5 0,-5 4 0,0-4 0,3 1 0,-1-2 0,7-9 0,-9 24 0,0 22 0,-5 5 0,0 29 0,0-28 0,0 13 0,0-16 0,0-1 0,0-14 0,0-6 0,0-8 0,0-6 0,0 1 0,0 0 0,0 0 0,0 0 0,0-1 0,0 1 0,5 5 0,1 2 0,5 10 0,14 12 0,-15-17 0,8 3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0:29:46.919"/>
    </inkml:context>
    <inkml:brush xml:id="br0">
      <inkml:brushProperty name="width" value="0.1" units="cm"/>
      <inkml:brushProperty name="height" value="0.6" units="cm"/>
      <inkml:brushProperty name="color" value="#333333"/>
      <inkml:brushProperty name="inkEffects" value="pencil"/>
    </inkml:brush>
  </inkml:definitions>
  <inkml:trace contextRef="#ctx0" brushRef="#br0">2289 1818 16383,'-56'0'0,"12"0"0,-14 0 0,-14 0 0,13 6 0,-13 0 0,5 8 0,25 4 0,-33 3 0,29-1 0,-22 6 0,14-6 0,-6 7 0,8-1 0,6 5 0,3-4 0,-2 4 0,6 0 0,1 0 0,3 1 0,10-4 0,-10 2 0,11-6 0,-1 5 0,5-12 0,3 3 0,-5-8 0,6 3 0,-5-4 0,10-1 0,-4 0 0,0 0 0,3 5 0,-9-3 0,4 9 0,-4-4 0,-1 4 0,5 1 0,-4 0 0,4-1 0,0 1 0,2-6 0,5-1 0,0-5 0,4 0 0,-3 0 0,4-1 0,-5 1 0,4 5 0,-2-4 0,2 4 0,-4 0 0,0-4 0,-1 10 0,5-10 0,-4 9 0,9-9 0,-8 9 0,7-8 0,-7 8 0,7-4 0,-3 1 0,5 3 0,0-4 0,0 1 0,0 3 0,0-4 0,0 6 0,0 0 0,0-6 0,0 4 0,0-9 0,0 10 0,0-10 0,0 4 0,0-6 0,0 1 0,0 0 0,5 0 0,0 0 0,5 5 0,0-4 0,1 9 0,-1-9 0,1 9 0,-1-9 0,0 5 0,0-7 0,-1 1 0,1 0 0,-4 0 0,2-5 0,-2 4 0,3-8 0,1 8 0,0-4 0,0 5 0,5 0 0,1 0 0,6 1 0,-1 0 0,1-5 0,-6 3 0,5-3 0,-5 0 0,6 3 0,-1-8 0,1 4 0,0-5 0,-1 0 0,1 0 0,-6 0 0,4 0 0,-3 0 0,-1 0 0,4 0 0,-8 0 0,8 0 0,-4 0 0,1 0 0,3 0 0,-4 0 0,6 0 0,-1 0 0,1 0 0,0 0 0,-1 0 0,1-5 0,0-1 0,5-5 0,-3-5 0,3 3 0,1-8 0,1 8 0,1-9 0,4 4 0,-11-4 0,11 4 0,-11-3 0,11 3 0,-11 0 0,5-3 0,-6 4 0,-1 0 0,1-4 0,6 9 0,-5-9 0,11 3 0,-11-4 0,11-2 0,-5 1 0,8-7 0,-1 4 0,1-4 0,-1 6 0,-7 1 0,5 4 0,-11-1 0,5 7 0,-6-7 0,6 7 0,-5-3 0,-1 5 0,-1 0 0,-5-4 0,6 3 0,-1-9 0,1 9 0,6-9 0,-5 8 0,5-8 0,-1 3 0,-3-4 0,3 4 0,1 2 0,-5 0 0,5 3 0,-6-3 0,-1 6 0,-4-1 0,3-5 0,-4 5 0,6-5 0,-6 5 0,5-4 0,-10 4 0,9-5 0,-3 1 0,-1 3 0,4-9 0,-9 10 0,10-4 0,-10-1 0,10 4 0,-10-3 0,4 4 0,-5 1 0,0 1 0,-1-1 0,1 0 0,0 0 0,0-5 0,0 3 0,1-8 0,4 8 0,-3-8 0,3 8 0,-4-9 0,-1 10 0,0-4 0,0 5 0,0 0 0,-5-5 0,4 4 0,-8-10 0,8 5 0,-8-1 0,9-3 0,-9 3 0,4-4 0,-5 4 0,0 2 0,0 5 0,0 0 0,0 0 0,0-5 0,0 4 0,0-10 0,0 5 0,0-6 0,0 0 0,0-6 0,0 5 0,-5 0 0,-1 3 0,1 3 0,-5 1 0,5 1 0,-5 5 0,-5-1 0,4 1 0,-10 4 0,5-3 0,-6 3 0,0-5 0,0 0 0,0 5 0,1-4 0,-1 9 0,0-4 0,0 5 0,1 0 0,-1 0 0,0 0 0,0 0 0,1 0 0,-1 0 0,5 0 0,-3 0 0,3 0 0,1 0 0,-5 0 0,5 0 0,-1 0 0,-3 5 0,3 1 0,-4 5 0,-1 0 0,0-1 0,0 1 0,1 0 0,-1 0 0,0 0 0,0-1 0,1 1 0,-1 0 0,0 0 0,0 0 0,0-1 0,1 1 0,-1 0 0,0 0 0,0 0 0,-6 0 0,5 0 0,-11 1 0,11-1 0,-12 0 0,6 1 0,-1-1 0,3 0 0,10 0 0,-3-5 0,3 3 0,1-4 0,-5 6 0,10-1 0,-10 1 0,5-1 0,-6 6 0,0-4 0,1 8 0,-1-8 0,5 3 0,-3-4 0,3-1 0,-4 1 0,-1 0 0,5-1 0,-3 1 0,3-6 0,-4 5 0,-1-9 0,5 8 0,-3-3 0,3 5 0,-4-1 0,-1 1 0,-6 0 0,5 0 0,-5 1 0,6-2 0,0 6 0,0-4 0,1 4 0,-1-5 0,0-1 0,0 1 0,0 5 0,1-4 0,-1 3 0,0-4 0,0 0 0,6-1 0,1-4 0,5-1 0,0-1 0,0-3 0,0 3 0,-5-4 0,4 5 0,-16 1 0,9 0 0,-16 4 0,10-8 0,-10 8 0,11-9 0,-11 5 0,11-2 0,0-2 0,8 2 0,5-4 0,0 0 0,0 0 0,-5 0 0,-2 0 0,-11 0 0,5 0 0,-11 0 0,4 0 0,-13 0 0,6 0 0,0 0 0,3 0 0,5 0 0,-1 0 0,2-4 0,0 2 0,10-7 0,-15 3 0,21-4 0,-15-2 0,16 7 0,-5-5 0,1 4 0,4-4 0,-4 0 0,5 4 0,0-8 0,0 8 0,-1-10 0,1 1 0,-1-1 0,1-1 0,-2-10 0,2 9 0,-2-16 0,1 11 0,-1-11 0,1 11 0,4-12 0,-2 12 0,7-5 0,-2 0 0,-1 5 0,3 0 0,-2 3 0,4 8 0,0-3 0,0 5 0,0 0 0,0 0 0,0 1 0,0-7 0,0-6 0,0-2 0,10-10 0,9 10 0,6-10 0,9 8 0,-10-2 0,4 6 0,-7 5 0,1 1 0,0 5 0,-1 0 0,1 0 0,-1 5 0,7-4 0,-5-1 0,11 3 0,-4-7 0,5 8 0,1-5 0,-7 1 0,5-1 0,-11 1 0,5 4 0,-6-3 0,6 4 0,-5 0 0,5-4 0,-1 3 0,-3-4 0,10-1 0,-11 1 0,4 0 0,-5 0 0,0 0 0,-1 0 0,-4 5 0,-2 1 0,-5 0 0,-1 4 0,1-3 0,0 4 0,0 0 0,-1-5 0,1 0 0,0-5 0,5 4 0,1-8 0,6 7 0,6-9 0,-5 5 0,11-1 0,-11 1 0,5-1 0,-12 2 0,5-1 0,-10 5 0,9-3 0,-9 3 0,9-5 0,3 0 0,6-6 0,7 4 0,-1-9 0,2-4 0,-1 6 0,1-9 0,-7 16 0,4-9 0,-11 14 0,5-7 0,-7 8 0,1 1 0,-1 2 0,-4 4 0,3 0 0,3 0 0,0 0 0,5 0 0,-1 0 0,3 0 0,5 0 0,-5 0 0,4 0 0,-11 0 0,5 0 0,-7 0 0,1 0 0,-1 0 0,-4 0 0,3 0 0,-9 0 0,10 0 0,-10 0 0,9 0 0,-9 0 0,4 0 0,-5 0 0,5 4 0,-4 2 0,4 4 0,-5 0 0,0 0 0,5 0 0,-4 0 0,4 0 0,-6 0 0,1 0 0,-4-1 0,-2 1 0,0 0 0,-3 0 0,4-1 0,-5 6 0,0 2 0,0 4 0,0 1 0,0 0 0,0-1 0,0 1 0,0 0 0,0-6 0,0 4 0,0-3 0,0-1 0,0 4 0,0-3 0,0-1 0,0 4 0,-5-3 0,-1 4 0,-6 7 0,-3-5 0,2 0 0,-2-3 0,-1-4 0,4 6 0,-8 0 0,8-1 0,-4 1 0,0 0 0,4-6 0,2-1 0,0 0 0,5-4 0,-1 4 0,1-5 0,1 0 0,-2-1 0,-4 1 0,0 0 0,0 5 0,-5 1 0,-3 12 0,1-5 0,-5 0 0,10-2 0,-3-10 0,4 4 0,6-5 0,-4-4 0,8 2 0,-8-7 0,4 4 0,-5-1 0,-5 2 0,-2 4 0,-5-4 0,0 4 0,1-4 0,-1 0 0,0 3 0,0-7 0,6 2 0,-5 1 0,5-4 0,-6 4 0,-6-5 0,5 0 0,-5 5 0,6-4 0,0 9 0,1-9 0,4 8 0,-3-8 0,3 4 0,-5-5 0,1 0 0,-1 0 0,0 0 0,0 4 0,1-2 0,-7 2 0,-2-4 0,1 0 0,1 0 0,0 0 0,4 0 0,-10 0 0,11 0 0,-5 0 0,6 0 0,0 0 0,1 0 0,-1 0 0,0 0 0,6 0 0,-5 0 0,5 0 0,-6 0 0,0 0 0,0-4 0,1-2 0,-1-1 0,0-2 0,0 3 0,0 0 0,1 1 0,4 0 0,-3 4 0,9-8 0,-10 8 0,10-3 0,-10-1 0,10 4 0,-9-4 0,8 0 0,-8 4 0,9-3 0,-10-1 0,10 4 0,-9-4 0,8 5 0,-3-4 0,5 2 0,0-6 0,-5 7 0,4-8 0,-10 3 0,5-5 0,-1 1 0,-3-6 0,4 4 0,-6-8 0,0 3 0,5-5 0,-4 0 0,9 1 0,-8-1 0,8 5 0,-4-3 0,11 9 0,-5-10 0,4 10 0,0-4 0,-3 0 0,8 3 0,-9-8 0,9 9 0,-4-10 0,0 5 0,4-1 0,-8 2 0,8 5 0,-4 0 0,5 0 0,0 0 0,-4 5 0,3-4 0,-4 3 0,5-9 0,0 4 0,0-9 0,0 8 0,0-8 0,0 3 0,5-4 0,1 4 0,4 2 0,0 5 0,-5 0 0,-1 0 0,1 5 0,-4-4 0,8-2 0,-8 0 0,8-4 0,-3-1 0,5 0 0,-1-6 0,1 0 0,0 6 0,-6-5 0,4 10 0,-8-4 0,4 0 0,-5 4 0,0-10 0,0 5 0,0-6 0,0 0 0,0-6 0,0-1 0,0-1 0,0-4 0,0 16 0,0-9 0,0 16 0,0-4 0,0 0 0,0 3 0,0-8 0,0 3 0,0-10 0,0 3 0,0-10 0,-6 5 0,0-7 0,-6 6 0,0-4 0,1 11 0,0-5 0,0 6 0,0 6 0,0-5 0,1 10 0,0-4 0,0 5 0,0 0 0,5 0 0,-4 5 0,3-4 0,-4 3 0,0-4 0,0 5 0,-5-5 0,4 5 0,-4-6 0,5 2 0,0-1 0,0 0 0,0 4 0,0-3 0,0 8 0,0-8 0,0 4 0,1-1 0,-1 2 0,4 0 0,-3 3 0,4-8 0,-5 8 0,4-8 0,-2 8 0,2-8 0,-4 3 0,0-4 0,0 5 0,5-4 0,10 8 0,13-3 0,12-7 0,29 2 0,-10-4 0,20 1 0,0 10 0,-5-10 0,15 11 0,-9-5 0,-1 6 0,-7 0 0,6 0 0,-14 0 0,6 0 0,-9 0 0,1 0 0,-7 0 0,4 5 0,-11 2 0,12 0 0,-13 4 0,6-5 0,-8 1 0,-5 3 0,4-9 0,-11 4 0,5 0 0,-1-4 0,-3 4 0,3-1 0,1-2 0,-5 7 0,11-8 0,-4 9 0,5-3 0,8 0 0,-6 3 0,6-3 0,-8 5 0,1-1 0,-7 1 0,-1-1 0,0 0 0,-10 0 0,8 0 0,-9-1 0,-1 1 0,4 4 0,-8-4 0,8 5 0,-9-1 0,10 2 0,-4 0 0,-1 3 0,5-3 0,-9 4 0,9 7 0,-9-5 0,5 5 0,-6-6 0,4-1 0,-3 1 0,4 0 0,-6-6 0,-4-1 0,3-5 0,-8 0 0,3-1 0,-4 1 0,5 0 0,-4 0 0,3-1 0,-4 1 0,0 0 0,0 0 0,0 0 0,4-5 0,-2 4 0,2-4 0,-4 5 0,0 0 0,4-1 0,-3 6 0,4 2 0,0 11 0,-4-15 0,5 3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0:30:19.2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197 210 24575,'4'15'0,"2"-8"0,5 12 0,4-12 0,-4 8 0,5 1 0,-6-5 0,0 9 0,0-9 0,1 4 0,-2-5 0,1 0 0,0 0 0,0 0 0,-5-1 0,4 1 0,-4 0 0,5 0 0,-5-1 0,4 1 0,-3 0 0,3 0 0,1 0 0,-5-1 0,4-3 0,-8 2 0,4-2 0,-1-1 0,-3 4 0,8-4 0,-4 5 0,1 0 0,-2 0 0,0-1 0,-3 1 0,8 0 0,-4 0 0,1 0 0,-2-1 0,1-3 0,-4 2 0,3-2 0,-4 4 0,0-1 0,0 1 0,0 0 0,0 0 0,0 0 0,4-5 0,-3 4 0,4-4 0,-5 5 0,0 0 0,0-1 0,0 1 0,0 0 0,0 0 0,0 0 0,0-1 0,0 1 0,0 0 0,0 0 0,0 5 0,0 1 0,0 0 0,0-1 0,0 0 0,0-3 0,0 3 0,0-6 0,0 1 0,0 0 0,0 0 0,0-1 0,-5 6 0,-1 2 0,0-1 0,-4 4 0,4-3 0,-5-1 0,5-1 0,-2-5 0,7 0 0,-4 0 0,5-1 0,0 1 0,-4 0 0,3 0 0,-4 5 0,0 1 0,4 0 0,-9 5 0,9-10 0,-4 4 0,5-5 0,0-1 0,0 1 0,-4-4 0,3 2 0,-4-2 0,1 3 0,3 1 0,-4 0 0,10-5 0,-4 4 0,8-3 0,-4 3 0,5-3 0,0 2 0,-1-6 0,-3 6 0,2-7 0,-2 4 0,-1-1 0,4-3 0,-4 3 0,5 1 0,0-4 0,0 3 0,0 1 0,-1-4 0,1 3 0,0 0 0,0-3 0,-1 4 0,1-5 0,0 0 0,0 0 0,-1 0 0,1 0 0,0 0 0,0 0 0,0 0 0,-1 0 0,1 0 0,0 0 0,0 0 0,-1 0 0,1 0 0,0 0 0,0-5 0,0 4 0,-1-8 0,1 8 0,0-7 0,0 6 0,-1-6 0,1 6 0,0-2 0,0 0 0,-1 3 0,1-4 0,0 5 0,0 0 0,0 0 0,-1 0 0,1 0 0,-4 4 0,-2 2 0,-4 4 0,0-1 0,0 1 0,0 0 0,-5-5 0,0 4 0,-5-3 0,0-1 0,5 4 0,-4-8 0,3 7 0,-4-2 0,0 4 0,1-1 0,-7 2 0,5-6 0,-4 4 0,5-3 0,4 4 0,-2-5 0,2 4 0,-4-8 0,-5 8 0,4-8 0,-10 9 0,10-5 0,-9 1 0,3 3 0,1-3 0,-5 0 0,10 2 0,-4-6 0,5 2 0,0 0 0,0 2 0,0 3 0,0 1 0,-5-4 0,4 2 0,-4-2 0,5 4 0,-6 0 0,5 0 0,-4-4 0,10 2 0,-4-2 0,8 3 0,-8 1 0,3 0 0,-4 5 0,0-4 0,4 4 0,-3-5 0,8 0 0,-8-1 0,8 1 0,-3 0 0,4 0 0,-5 0 0,4-1 0,-3 6 0,-1-4 0,4 4 0,-3-5 0,-1 0 0,4 0 0,-3 0 0,4-1 0,0 1 0,0 0 0,0 0 0,0-1 0,0 1 0,0 0 0,0 0 0,0 0 0,0-1 0,0 1 0,0 0 0,0 0 0,0-1 0,0 1 0,4-4 0,-3 2 0,8-2 0,-8 4 0,8-1 0,-4 1 0,5 0 0,-5 0 0,4-5 0,-8 4 0,3-4 0,1 1 0,-4 2 0,8-7 0,-4 8 0,5-4 0,0 5 0,-1 0 0,2 5 0,-2-4 0,2 4 0,-2-5 0,1 0 0,0 0 0,0-1 0,0 1 0,-1 0 0,1-5 0,0 0 0,0-1 0,-1 1 0,1 1 0,0 2 0,0-6 0,0 2 0,-1-4 0,1 0 0,0 0 0,0 0 0,-1 0 0,1 0 0,0 0 0,0 0 0,0 0 0,-1 0 0,1 0 0,0 0 0,0 0 0,-1 0 0,1 0 0,5 0 0,-4 0 0,4 0 0,0 0 0,-4 0 0,4 0 0,-5 0 0,0 0 0,0 0 0,0 0 0,-1 0 0,6 0 0,-4 0 0,5 0 0,-7 0 0,6 0 0,-4 0 0,4 0 0,-5 0 0,0 0 0,0 0 0,0 0 0,-1 0 0,1 0 0,0 0 0,0 0 0,-1 0 0,1 0 0,0 0 0,0 0 0,0 0 0,-1 0 0,-3 4 0,-2 2 0,-4 3 0,0 1 0,0 0 0,-4 0 0,-2 0 0,-4-1 0,0 1 0,0 0 0,0 0 0,-5 0 0,4 0 0,-4 0 0,5 0 0,0 0 0,0-5 0,0 4 0,0-8 0,0 7 0,0-6 0,0 6 0,1-2 0,-1 3 0,0 1 0,-5 0 0,3 0 0,-3 1 0,10-2 0,-4 1 0,8 0 0,-8 0 0,8-1 0,-8 1 0,8 0 0,-8 0 0,8 0 0,-8-1 0,4 1 0,-5 0 0,0 0 0,4-1 0,-3 1 0,8 0 0,-8 0 0,4 0 0,-1-1 0,-2 1 0,7 0 0,-8 0 0,3-1 0,1 6 0,-4-4 0,3 5 0,-4-1 0,0-4 0,-1 9 0,1-4 0,-1 1 0,0 3 0,0 3 0,1-6 0,-2 16 0,1-15 0,0 10 0,5-7 0,-3-4 0,3 3 0,0-4 0,-3 1 0,3 3 0,0-9 0,1 4 0,1-5 0,3 5 0,-8-4 0,8 4 0,-4-5 0,5 5 0,-4-4 0,3 9 0,-8-9 0,8 10 0,-4-10 0,5 9 0,0-9 0,-4 4 0,3-5 0,-3 0 0,4 5 0,0-4 0,0 4 0,0-5 0,0 0 0,0-1 0,0 1 0,0 0 0,0 0 0,0-1 0,0 1 0,4 0 0,1-5 0,5 4 0,0-8 0,0 4 0,-1-1 0,1-3 0,5 8 0,-4-8 0,10 4 0,-10-5 0,4 0 0,-5 0 0,-1 0 0,6 0 0,-4 0 0,4 0 0,1 0 0,-5 0 0,4 0 0,0 0 0,-4 0 0,4 0 0,0 0 0,-4 0 0,4 0 0,-5 0 0,5 0 0,-4-4 0,4 3 0,-5-8 0,-1 8 0,1-4 0,5 5 0,-4-4 0,4 3 0,-5-8 0,0 8 0,0-4 0,0 1 0,-1 3 0,1-3 0,0 4 0,0 0 0,-1-5 0,1 4 0,0-3 0,0 4 0,-1 0 0,7-5 0,-5 4 0,9-4 0,-9 5 0,9 0 0,-9 0 0,10 0 0,-10-5 0,9 4 0,-9-8 0,4 8 0,-5-3 0,0 4 0,0-5 0,-1 4 0,1-3 0,0-1 0,0 4 0,-1-3 0,1 0 0,0 2 0,0-2 0,0 4 0,-1-4 0,1 3 0,0-4 0,0 1 0,-1 3 0,1-4 0,5 0 0,-4 4 0,10-9 0,-10 9 0,9-9 0,-9 9 0,9-9 0,-9 9 0,4-4 0,1 0 0,-5 4 0,4-4 0,0 1 0,-4-2 0,9 0 0,-9-3 0,9 3 0,-8-4 0,3 0 0,0-1 0,1 1 0,0-1 0,5 0 0,-10 1 0,9 0 0,-9 0 0,9 4 0,-8-3 0,8 3 0,-9 0 0,9-4 0,-9 5 0,4-1 0,0-3 0,2 2 0,4 1 0,1-3 0,-6 7 0,5-7 0,-10 7 0,4-2 0,0 4 0,7 0 0,2 0 0,3-5 0,1 4 0,-5-4 0,5 0 0,-6 4 0,-6-9 0,4 9 0,-8-3 0,8-1 0,-9-1 0,4 0 0,0-3 0,-4 8 0,4-8 0,-5 3 0,0-4 0,5 5 0,-4-4 0,9 3 0,-9 0 0,4-3 0,-5 3 0,0 1 0,5 0 0,-4 1 0,4 3 0,-5-3 0,-1 4 0,1-5 0,0 4 0,0-8 0,0 4 0,-1-1 0,1-3 0,5 3 0,-4 1 0,4-5 0,0 4 0,-4 1 0,4-4 0,-5 7 0,0-6 0,0 7 0,0-8 0,-1 3 0,1-4 0,0 0 0,0 0 0,5 0 0,-4-5 0,4 7 0,1-6 0,-5 8 0,4 0 0,-5-2 0,0 2 0,-1 0 0,1-2 0,0 2 0,0-4 0,-1 5 0,1-4 0,-4 3 0,2 1 0,-2-4 0,4 4 0,-1-5 0,1 4 0,0-3 0,0 4 0,-1-1 0,1-3 0,0 4 0,0-5 0,0 4 0,-1-2 0,1 7 0,0-8 0,0 8 0,-1-8 0,1 8 0,0-8 0,5 3 0,-4-4 0,9-1 0,-9 1 0,4 0 0,-5 4 0,0-3 0,0 8 0,0-8 0,-1 8 0,1-8 0,0 4 0,0-1 0,-1-2 0,1 2 0,5-4 0,2-1 0,-1 1 0,4-1 0,-9 1 0,4-1 0,-5 6 0,0 1 0,0-1 0,0 4 0,-1-8 0,1 4 0,0-1 0,0-3 0,-1 4 0,1-5 0,0 0 0,0 5 0,-1-4 0,1 3 0,0-4 0,0 5 0,-5-4 0,4 8 0,-4-8 0,5 3 0,0-3 0,0-1 0,-1 0 0,1 4 0,0-3 0,0 8 0,0-8 0,-5 4 0,4-1 0,-4-2 0,5-3 0,0 0 0,0-5 0,1 1 0,-1 4 0,0-4 0,0 5 0,-1 4 0,1-2 0,0 6 0,-5-6 0,4 2 0,-8-4 0,8 0 0,-8 0 0,8 0 0,-8-5 0,7 4 0,-7-9 0,8 8 0,-8-3 0,8 0 0,-7 4 0,2-4 0,-4 5 0,5 0 0,-4 0 0,3 0 0,-4-5 0,0 3 0,0-8 0,0 9 0,0-4 0,0 5 0,0 0 0,0 0 0,0 0 0,0 0 0,0 0 0,0 0 0,0 0 0,0 0 0,0 0 0,0 0 0,0 0 0,0 1 0,0-1 0,0 0 0,0 0 0,0 0 0,0 0 0,0 0 0,0 0 0,0 0 0,0 0 0,0 0 0,0 0 0,0 0 0,-4 5 0,-2-4 0,1 4 0,-4-1 0,3 2 0,1-1 0,-4 4 0,4-8 0,-5 8 0,0-3 0,0-1 0,0 4 0,0-3 0,0 4 0,0 0 0,0-4 0,0 2 0,0-2 0,0 0 0,0 3 0,1-8 0,-1 3 0,0 1 0,0-4 0,0 8 0,0-8 0,0 3 0,-5 1 0,4-4 0,-5 8 0,6-8 0,-5 8 0,4-3 0,-4-1 0,5 4 0,0-8 0,-5 8 0,4-3 0,-5 4 0,6 0 0,1 0 0,-1 0 0,0 0 0,0 0 0,0 0 0,-5 0 0,3 0 0,-3 0 0,0 0 0,4 0 0,-4 0 0,-1 0 0,5 0 0,-9 0 0,9 0 0,-5 0 0,6 0 0,-5 0 0,-1 0 0,-1 0 0,2 0 0,5 0 0,0 0 0,-5 0 0,4 0 0,-10 0 0,10 0 0,-9 0 0,8 4 0,-3-3 0,5 4 0,0-1 0,0-3 0,1 8 0,-1-8 0,-6 8 0,0-3 0,-6 5 0,0 0 0,1-1 0,-1 1 0,5 0 0,2-1 0,5-5 0,0 0 0,5-1 0,-4-3 0,3 3 0,-3-4 0,-1 5 0,-6-4 0,5 7 0,-4-6 0,5 2 0,0-4 0,0 0 0,5-5 0,0 0 0,5-5 0,0 0 0,5 0 0,-4 0 0,7 0 0,-7 0 0,8 0 0,-8 1 0,8-1 0,-8 0 0,8 0 0,-8 0 0,8-5 0,-8 3 0,8-3 0,-8 0 0,8 4 0,-8-10 0,8 5 0,-3-1 0,0-3 0,-2 3 0,0 1 0,-2-5 0,2 5 0,0-1 0,-3-3 0,4 9 0,-5-10 0,0 5 0,0-1 0,0-3 0,0 9 0,0-5 0,0 7 0,0-1 0,0 0 0,0 0 0,0 0 0,0 0 0,0 0 0,0 0 0,0-5 0,0 4 0,0-10 0,0 10 0,0-4 0,0 5 0,0 0 0,0 0 0,0 0 0,0 0 0,0 0 0,0 0 0,-5 0 0,0 0 0,-5 1 0,-5-2 0,3 6 0,-8-5 0,9 9 0,-4-4 0,-1 0 0,5 4 0,-4-4 0,5 5 0,0 0 0,0 0 0,5-5 0,-4 4 0,3-8 0,-9 8 0,4-8 0,-4 8 0,5-3 0,0 0 0,-5 2 0,3-2 0,-3 0 0,5 3 0,0-4 0,0 5 0,1 0 0,-1 0 0,0 0 0,-6 0 0,5 0 0,-9 0 0,9 0 0,-5 0 0,6 0 0,1 0 0,-1 0 0,0 0 0,-5 0 0,3 0 0,-8 0 0,9 0 0,-10 0 0,10 0 0,-4 0 0,5 0 0,0 0 0,0 0 0,0 0 0,0 0 0,-5 0 0,-2 0 0,-4 0 0,4 0 0,-3 5 0,8-4 0,-3 4 0,5-5 0,0 0 0,0 0 0,1 0 0,-7 0 0,5 0 0,-9 0 0,3 0 0,1 0 0,0 0 0,7 0 0,-1 0 0,0 0 0,4-4 0,2-2 0,8-4 0,2 0 0,-1 0 0,4 5 0,-8-4 0,7 8 0,-6-8 0,2 3 0,-4-3 0,0-1 0,0 0 0,5-5 0,-4 3 0,4-3 0,-5 5 0,0 0 0,0 0 0,0 0 0,0 0 0,0 1 0,0-7 0,0 0 0,0-1 0,0-3 0,0 3 0,0 1 0,-5 1 0,-1 0 0,-4 8 0,4-7 0,-3 8 0,4-4 0,-5 0 0,0 0 0,0-5 0,0 4 0,-1-4 0,1 0 0,0 8 0,0-7 0,4 8 0,-3-4 0,4 5 0,-5-4 0,4 3 0,-8-4 0,7 4 0,-8-8 0,-1 11 0,5-11 0,-4 9 0,-1-6 0,5 1 0,-4 0 0,5 0 0,0 5 0,0-4 0,-5 3 0,4-4 0,-4-1 0,5 1 0,0 5 0,4-4 0,-3 8 0,4-3 0,-1-1 0,-3 4 0,4-3 0,-5-1 0,-5 4 0,4-8 0,-10 8 0,5-8 0,-6 3 0,0 0 0,0 1 0,6 0 0,1 4 0,5-3 0,0 4 0,0-4 0,-5 2 0,3-6 0,-8 7 0,4-9 0,-12 9 0,4-4 0,-4 5 0,0-5 0,5 4 0,0-5 0,8 6 0,5 0 0,0 0 0,0-4 0,-5 3 0,4-4 0,-9 5 0,-3-5 0,0 4 0,-5-5 0,0 6 0,4-5 0,-4 4 0,12-4 0,1 5 0,5-4 0,0 3 0,0-4 0,0 5 0,-5 0 0,-2 0 0,-5 0 0,1 0 0,-1 0 0,0 0 0,0 0 0,1 0 0,4 0 0,-3 0 0,8 0 0,-8 0 0,3 0 0,1 0 0,-4 0 0,3 0 0,1 0 0,0 0 0,6 0 0,0 0 0,1 0 0,-1 0 0,0 0 0,0 0 0,0 0 0,0 0 0,-5 0 0,-2 0 0,1 0 0,-5 0 0,5 0 0,-6 0 0,6 0 0,0 0 0,6 0 0,1 0 0,-1 0 0,0 0 0,-6 0 0,0 0 0,-6 0 0,-6 0 0,10 0 0,-8 0 0,9 0 0,1 0 0,5 5 0,2-4 0,3 3 0,1-4 0,1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0:03:02.205"/>
    </inkml:context>
    <inkml:brush xml:id="br0">
      <inkml:brushProperty name="width" value="0.35" units="cm"/>
      <inkml:brushProperty name="height" value="0.35" units="cm"/>
      <inkml:brushProperty name="color" value="#849398"/>
    </inkml:brush>
  </inkml:definitions>
  <inkml:trace contextRef="#ctx0" brushRef="#br0">2164 1465 24575,'0'-29'0,"0"-7"0,0 18 0,0-16 0,0 4 0,0 1 0,0-5 0,0 11 0,0-5 0,0 6 0,0-6 0,0-9 0,0 0 0,0-6 0,6 0 0,7-2 0,1 1 0,10-6 0,-10 12 0,4-5 0,-7 14 0,1-5 0,-1 10 0,-5-10 0,4 11 0,-4-11 0,0 10 0,5-10 0,-5 11 0,6-11 0,3 10 0,4-10 0,2 11 0,10-13 0,7-3 0,-5 11 0,20-17 0,-22 25 0,23-20 0,-9 13 0,1-5 0,4 12 0,-12-3 0,4 10 0,-6-5 0,-1 6 0,1 0 0,-7 1 0,5 4 0,-4-3 0,-1 9 0,5-4 0,-11 5 0,5 0 0,-6 0 0,-6 0 0,4 0 0,-3 0 0,4 0 0,1 0 0,-1 0 0,1 0 0,6 0 0,-5 0 0,11 0 0,-11 0 0,5 0 0,-6 0 0,5 5 0,-3 1 0,3 5 0,-5 0 0,0 0 0,-1 0 0,1-1 0,0 1 0,-1 0 0,1 0 0,-6-1 0,4 6 0,-3-5 0,4 10 0,7-4 0,-5 5 0,13 8 0,-13-6 0,22 20 0,-19-12 0,12 13 0,-7-8 0,-5 6 0,6 3 0,-8-2 0,2 6 0,-7-5 0,0 6 0,-7-6 0,1 5 0,-1-6 0,-5 16 0,-1-6 0,-6 14 0,0-15 0,0 15 0,0-6 0,0 0 0,0 6 0,-7 12 0,0-20 0,-13 17 0,-1-25 0,-5 2 0,5-1 0,-2-11 0,15-12 0,-7-8 0,9-7 0,1-5 0,0 0 0,26-40 0,1 8 0,18-28 0,4 19 0,1 6 0,6 5 0,1 1 0,8 5 0,21 7 0,-7 1 0,24 6-510,-17 0 510,10 0 0,-10 12 0,7 11 0,-7 15 0,-35-12 0,1 1 0,-1-3 0,-1 0 0,-2 5 0,0 2 0,39 22 0,-24-9 0,-12-10 0,-2 0 0,-4 2 0,-2-3 0,-1 1 0,-5 5 0,10 15 0,-9-8 0,-6 8 0,-9-10 510,-5 6-510,-6-5 0,-1-1 0,-6 6 0,0-12 0,0 11 0,-11-11 0,-17 14 0,2-21 0,-26 15 0,11-13 0,-8 8 0,-3-7 0,12 3 0,-11-10 0,12 4 0,-4-12 0,14 3 0,1-10 0,6 4 0,0-10 0,6-1 0,5-1 0,2-3 0,36 19 0,-19 7 0,27 18 0,-21 23 0,0 6 0,1 16-394,-10-41 1,-1 2 393,-1 0 0,0 1 0,-2-1 0,-2 0 0,1 40 0,-2-35 0,-3-3 0,-8 9 0,0-4 0,-6-1 0,-24 5 0,13-15 0,-4 0 0,-35 23 0,27-34 0,-3-1 0,4-7 0,-2-3 0,-13 1 0,-2-3 0,1-2 0,-3-3-492,-13-3 0,-3-3 10,-6 2 0,-1-2 482,0-6 0,-1-2 0,-11 2 0,0-3 0,10-5 0,3-4 0,-2-7 0,3-7 0,2-4 0,5-8 0,5-10 0,4-5-492,6 3 0,3-1 331,2-5 1,6-1-309,-8-18 469,21 24 0,3-2 0,0-27 0,-7-10 0,13 13 638,11 18-638,2 17 983,8 8-143,5 11 143,-4 2-502,3 5 103,-8 5-584,2 33 0,-4-4 0,-8 35 0,-3 3 0,-11 2 0,-4 15 0,-5-9-428,13-30 0,-1 1 428,2 2 0,-1-1 0,-9 3 0,-2 0 0,3 2 0,0 0 0,-3-5 0,0-1 0,0 3 0,-1-1 0,-2-2 0,-2-1 0,-4-2 0,-2-1 0,4-4 0,-2-3 0,-7-3 0,-2-4 0,7-3 0,-1-2 0,-3-4 0,-2-3 0,-6-2 0,2-2 0,8-2 0,0-3 0,-8-10 0,1-6 0,6-1 0,2-6 0,-2-8 0,1-7 0,2-3 0,2-4 0,4-1 0,3-2 0,0-1 0,3-2 0,1-5 0,1 1 0,0 3 0,2 0 0,4-6 0,2-2 0,4 4 0,2 2 0,-8-34 0,9 22 0,4 0 0,6-28 0,-4 26 0,1-3 0,12 5 0,4 4 0,-8-29-188,6 35 1,2 1 187,-1-11 0,0-15 0,0 17 0,11 2 0,-3 16 840,15 1-840,1 18 391,0-2-391,4 19 0,0-2 0,-10 10 0,8 0 0,-15 0 0,4 0 0,-5 0 0,0 0 0,0 0 0,-38 0 0,2 0 0,-44 0 0,8 0 0,-8-6 0,-9-9 0,7-13 0,13-6 0,-18-18 0,39 12 0,-36-26 0,31 9-461,-2-25 461,9 1 0,13-9 0,11 34 0,1 0 0,3-22 0,-1 9 0,2-2 0,5-20 0,-2 37 0,0-1 0,4-41 0,0 32 0,6-15 0,14 9 0,8 14 0,12 3 0,7 13 0,-1 6 0,8 1 461,-3 13-461,9 1 0,2 5 0,17-1 0,-7 1 0,16 6 0,-16-5 0,-17 12 0,-1 1 0,15-6 0,-15 5 0,-1 2 0,11-1 0,24 0 0,-16 0 0,7 0 0,-17 0 0,6 0 0,-14 5 0,5 8 0,-7 2 0,-8 8 0,6-9 0,-12 9 0,4-10 0,-6 4 0,-12-6 0,3 0 0,-16-5 0,4 3 0,-6-8 0,1 4 0,0-5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0:30:22.2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1 319 24575,'15'0'0,"-4"0"0,4 0 0,-5 0 0,0 0 0,0-9 0,0 6 0,0-16 0,6 7 0,-5 0 0,10-8 0,-10 14 0,-1-10 0,-1 7 0,-4 3 0,5-3 0,0 4 0,0-1 0,-1-3 0,-3 4 0,3-5 0,-4 0 0,0 0 0,0 0 0,-1 5 0,-3-4 0,4 3 0,-1-4 0,-3-5 0,8 4 0,-4-4 0,1 0 0,2 3 0,-7-3 0,4 5 0,-1 5 0,-3 0 0,3 5 0</inkml:trace>
  <inkml:trace contextRef="#ctx0" brushRef="#br0" timeOffset="2492">266 1278 24575,'17'0'0,"3"0"0,-9 0 0,4 0 0,0 0 0,-4 0 0,10 0 0,-10 0 0,9 0 0,-9-10 0,10 8 0,-4-12 0,4 7 0,1-4 0,6 0 0,-5 0 0,5 0 0,0-6 0,-5 4 0,5-3 0,-7 5 0,1 0 0,-1-5 0,1 4 0,0-9 0,-1 4 0,-4 1 0,3-5 0,-4 5 0,6-6 0,0 0 0,-6 6 0,-1 1 0,-5 5 0,-1 0 0,2-5 0,-1 8 0,0-7 0,-5 3 0,0 0 0,-5-4 0,0 5 0,0 0 0,0 4 0,0 2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0:03:35.549"/>
    </inkml:context>
    <inkml:brush xml:id="br0">
      <inkml:brushProperty name="width" value="0.35" units="cm"/>
      <inkml:brushProperty name="height" value="0.35" units="cm"/>
      <inkml:brushProperty name="color" value="#849398"/>
    </inkml:brush>
  </inkml:definitions>
  <inkml:trace contextRef="#ctx0" brushRef="#br0">2855 827 24575,'-55'64'0,"5"10"0,-1 0 0,21-3 0,-9-9 0,8 7 0,1-3 0,3-2 0,15-20 0,0-16 0,6-6 0,1-6 0,5-46 0,7-7 0,14-52 0,12-2-492,-7 43 0,2 0 398,-3-8 1,0 1 93,28-25-260,-30 31 0,0 1 260,19-18 0,-5-13 0,-5 24 0,-6 4 0,-8 22 0,-2 6 983,-6 8-827,0 9 396,-33 36-552,-5 4 0,-33 40 0,12-24 0,-7 13 0,15-22 0,1 4 0,11-14 0,11-4 0,2-10 0,10-2 0,2-14 0,4-21 0,11-13 0,2-6 0,18-3 0,0 10 0,8-7 0,-8 8 0,-2 6 0,-12 10 0,-2 5 0,-5 4 0,-1 2 0,-36 15 0,7 3 0,-39 5 0,14 5 0,0-5 0,-5 1 0,19-3 0,-4-6 0,18-5 0,-3-1 0,13-9 0,30-14 0,8 4 0,48-11 0,-6 11 0,8 6 0,7 1 0,-7 7 0,-8 0 0,4 0 0,-31 5 0,14 22 0,-32 15 0,-1 14 0,-21 12 0,-6-7 0,-5-12 0,-21 9 0,-2-25 0,-25 8 0,14-16 0,-3-7 0,6-11 0,12-2 0,-3-5 0,20-16 0,-3-11 0,10-25 0,0-10 0,0-17 0,6 21 0,14-17 0,14 33 0,9-11 0,11 11 0,-8 14 0,0 3 0,-3 18 0,-7 1 0,-7 6 0,-6 5 0,-6 27 0,-12 3 0,2 33 0,-7-6 0,-13 8 0,0-22 0,-27 10 0,0-23 0,-15 0 0,2-9 0,8-14 0,-5-5 0,12-1 0,2-6 0,8-10 0,10-16 0,1-12 0,10-14 0,1-17 0,6 13 0,0-13 0,19 15 0,1 15 0,27-8 0,-2 20 0,36-8 0,-36 19 0,48 2 0,-51 14 0,20 0 0,-10 19 0,-18 16 0,1 32 0,-14 24-424,-12-40 1,-2 1 423,-2-1 0,-1 0 0,0 5 0,-1-1 0,-3 37-134,-11-16 134,-10-1 0,-21-18 0,-1 0 0,-13-1 0,17-28 0,-13-3 0,7-12 841,-7-6-841,0-2 140,14-14-140,-6-19 0,23-19 0,-6-35 0,12-2-358,10 29 0,1-1 358,-3-36 0,6 41 0,2 1 0,6-31 0,19 8 0,2 25 0,26 2 0,18 9 0,-4 13 0,21 2 0,-19 22 0,-8 0 0,2 34 0,-6 17-467,-30-12 1,-2 6 466,-1 11 0,-1 2 0,-4-5 0,-2 0 0,-5-2 0,-1 2 0,1 19 0,-2 0 0,-6-21 0,-2 0 0,2 19 0,-1-1 0,-2-18 0,-4-2 634,-25 34-634,-5-9 0,-34-8 0,10-23 0,11-16 0,0-3 0,-13-1 0,6-7 0,-3-2 0,-20-7 0,-17 0 0,20-32 0,5-24-492,39 10 0,3-8 409,-2-15 0,4-4 83,4-4 0,4-2-492,4-9 0,3-2 99,3 1 0,2 0 393,3 0 0,0 0 0,-1 4 0,2 4 100,3 17 1,4 3-101,5-3 0,5 4 0,19-12-9,22-4 9,-17 15 0,27 18 983,-32 15-915,28 8 915,-18 13-63,6 0-192,2 17-728,-3 12 0,-10 26 0,1 18 0,-8 8-425,-19-32 0,-1 2 425,-2 1 0,-2-1 0,5 34 0,-11-19 0,-3-3 0,-2-6-95,-2 13 1,-3-2 94,-7-28 0,-23 49 0,0-49 0,-17 3 0,11-5 902,-9-18-902,6-2 198,-25-11-198,20-1 0,-13-24 0,14-29 0,10-21-492,13 13 0,2-4 421,9 7 0,4-2 71,0-12 0,3-3 0,2 6 0,3 0 0,1-1 0,2 1 0,-1 5 0,0 3 0,0-21 0,18 0 0,4 35 0,24-6 0,8 15 0,-7 17 983,38 3-840,-26 12-143,15 0 0,11 0 0,-17 0 0,8 10 0,-9 4 0,-10 35 0,-13-5 0,1 37-684,-25 2 684,-14-32 0,-3 1 0,2 4 0,-3 1 0,-8 4 0,-3 1 0,-2-3 0,-4-2 0,-3-7 0,-3-2 0,-4-1 0,-3-4 0,-24 24-246,-7-7 246,1-3 0,4-28 0,-8-3 0,8-19 0,2-1 676,9-16-676,4-24 0,13-7 0,-16-46 0,24 11-155,6 26 1,1 0 154,4-41 0,7 1 0,0 0 0,0 23 0,0-8 0,12 29 0,8-9 0,13 11 0,4 11 0,0 3 563,14 17-563,-4 2 0,13 11 0,-1 0 0,-5 6 0,8 20 0,-14 11 0,-7 17 0,-1 8 0,-13-9 0,7 15 0,-14-14 0,0-1 0,-13-17 0,-2-8 0,-5-6 0,0-1 0,0-5 0,-5 0 0,-12-6 0,-7 1 0,-36 2 0,18-6 0,-42 0 0,27-7 0,-22 0 0,15-19 0,-9-21 0,21-19 0,-8-16 0,17-4 0,13 15 0,-4-13 0,19 15 0,-5-8 0,12 8 0,2 2 0,6 8 0,0 8 0,0-6 0,0 12 0,0-5 0,5 8 0,7-1 0,5 6 0,12 1 0,8 11 0,15 0 0,2 11 0,6 0 0,0 7 0,-7 0 0,0 11 0,-1 10 0,-5 13 0,-1 0 0,1 4 0,-16 0 0,-6 1 0,-5 28 0,-7-18 0,-5 28 0,-3-16 0,-11 18 0,-15-6 0,-7-8 0,-31 13 0,17-40 0,-29 27 0,22-32 0,-19-3 0,-5 3 0,0-17 0,-6 5-461,-10-13 461,6-2 0,6-6 0,-17 0 0,50 0 0,-41-6 0,38-7 0,-15-15 0,17 1 0,6-10 461,10 13-461,6-10 0,5 4 0,1 1 0,5-6 0,1 6 0,-1-1 0,6-4 0,-4 5 0,8-1 0,-8-4 0,8 5 0,-8-1 0,9-4 0,-4 11 0,5-11 0,0 4 0,0-6 0,0 1 0,0-1 0,0 0 0,0 1 0,0-1 0,0-7 0,0 6 0,0 0 0,0 9 0,0 6 0,4 6 0,-3 0 0,8 11 0,-8-4 0,12 4 0,-11-5 0,11 0 0,-7 0 0,9-1 0,-4-4 0,10 3 0,-4-4 0,4 5 0,-4 5 0,3-4 0,-9 5 0,9-1 0,-3-3 0,-1 3 0,4 0 0,-3-3 0,4 7 0,1-7 0,0 3 0,-1 0 0,1-4 0,-1 9 0,7-10 0,-5 10 0,11-4 0,-10 5 0,10 0 0,-11 0 0,11 0 0,-5 0 0,0 0 0,-1 0 0,0 0 0,-5 0 0,5 0 0,-6 0 0,-1 0 0,1 0 0,-1 0 0,-4 0 0,3 0 0,-9 0 0,4 0 0,0 0 0,-4 0 0,4 0 0,0 0 0,-3 0 0,8 0 0,-9 0 0,9 5 0,-9-4 0,10 8 0,-5-3 0,6 0 0,-1 4 0,1-4 0,0 5 0,-1 0 0,1-1 0,-1 1 0,1 0 0,0 0 0,-1 0 0,1 4 0,-1 2 0,2 11 0,-6-5 0,5 11 0,-9-11 0,4 11 0,-7-11 0,2 5 0,-1-6 0,-1-6 0,1 4 0,-1-3 0,0-1 0,-4 4 0,3-3 0,-7 4 0,7 1 0,-8 6 0,4 1 0,-5 7 0,5-1 0,-3 8 0,3-6 0,-5 6 0,0 0 0,0 1 0,0 8 0,0 0 0,0 16 0,0-19 0,0 18 0,-6-14 0,-2 1 0,-5 5 0,6-7 0,-4-7 0,9-9 0,-3-8 0,5-12 0,-5-1 0,4-5 0,-3 0 0,-5-5 0,-3 0 0,-4-15 0,-13-17 0,8-12 0,-20-23 0,5-9 0,1 7 0,-2-22 0,4 21 0,2-14 0,-2 17 0,5-6 0,2 14 0,5 2 0,-3 2 0,4 5 0,-6-7 0,1 8 0,-1-7 0,2 14 0,0 0 0,6 3 0,-3 11 0,9 0 0,-8 3 0,9 8 0,-10-3 0,10 5 0,-10-1 0,10 1 0,-9 4 0,9-3 0,-5 8 0,6-3 0,1 4 0,-1 0 0,-6 0 0,5 0 0,-9 0 0,3 0 0,1 0 0,1 0 0,-1 0 0,5 0 0,-4 0 0,5 0 0,4-5 0,-2 0 0,2-5 0,-4 0 0,-5-1 0,-1 1 0,-1-1 0,-3 1 0,8 0 0,-3-1 0,5 6 0,0-4 0,0 8 0,0-4 0,1 5 0,-1-4 0,-6 3 0,5-4 0,-9 5 0,9 0 0,-10 0 0,10 0 0,-4 0 0,5 0 0,0 0 0,-5 0 0,3 0 0,-8 0 0,9 0 0,-5 0 0,7 0 0,-7 0 0,5 0 0,-4 0 0,5 0 0,-5 0 0,-2 0 0,1 0 0,-5 5 0,10-4 0,-4 9 0,5-9 0,5 7 0,-4-2 0,3 4 0,-4-1 0,5 1 0,-4 0 0,3-5 0,1 4 0,-4-4 0,4 1 0,-5 7 0,0-7 0,0 9 0,0-6 0,4 1 0,-2 0 0,6 0 0,-6-1 0,7 1 0,-8-4 0,8 7 0,-8-7 0,3 8 0,1-4 0,-4 0 0,3 5 0,-5 1 0,1 1 0,4-2 0,-3-6 0,8 1 0,-3 0 0,4 0 0,-5-1 0,4 1 0,-8 0 0,8 5 0,-8-4 0,8 9 0,-8-3 0,8 4 0,-9 1 0,9-6 0,-4-1 0,5-5 0,-4 0 0,2 0 0,-2 0 0,-1 5 0,4-4 0,-9 9 0,9 3 0,-9 0 0,4 11 0,0-11 0,-5 5 0,10-1 0,-4-9 0,5 4 0,0-13 0,-4 1 0,3 5 0,-4 2 0,0 4 0,4 7 0,-4-5 0,0 5 0,4-6 0,-4 5 0,5-3 0,-4 3 0,2-5 0,-3 0 0,5-1 0,0 1 0,0 6 0,0-5 0,0 11 0,-4-11 0,2 11 0,-3-5 0,5 1 0,-5 4 0,4-5 0,-5 7 0,6-1 0,0 1 0,0-1 0,0 8 0,0 1 0,0 8 0,0 0 0,0-8 0,0 14 0,0-18 0,0 10 0,0-14 0,0-7 0,0-6 0,0-3 0,0-9 0,0 4 0,0-5 0,0 0 0,0 0 0,-4-1 0,3 1 0,-3 0 0,-1 0 0,0-5 0,-5 0 0,-5-5 0,-2 0 0,-11 0 0,-9 0 0,-7-6 0,-8-2 0,-2-17 0,2 3 0,-4-19 0,4 14 0,4-12 0,10 7 0,13-5 0,6-14 0,13-4 0,-1-15 0,19 8 0,17-8 0,14 20 0,21-7 0,19 12 0,-8 15 0,14 6 0,-28 18 0,-1 12 0,-11 35 0,-6 36-492,-26-26 0,-3 4 417,0 6 1,-4 1 74,-4-5 0,-3-1 0,1 1 0,-1-1-184,-2-4 1,-2-2 183,-5 42 0,-6-29 0,-22-3 0,-8-19 0,-20 7 0,-11-11 0,16-10 0,-37-13 0,34-8 0,-21-6 983,19-19-855,6-19-128,19-12 0,9 2 0,5-5-335,11-35 335,0 27 0,1-2 0,10 6 0,2 1 0,-1 4 0,0 1 0,6-25 0,13 7 0,16 29 0,33-19 0,-1 33 0,14-2 0,-19 28 0,6 12 0,-9 34 0,8 20-492,-37-16 0,-2 4 389,1-2 1,-3 1 102,-7 3 0,-4 1 11,2 0 0,-4-1-11,-7-5 0,-3 1 0,2-2 0,-3 0 0,-15 40 0,-24-13 0,-18-4 0,10-39 0,-6-4 0,4-4 0,-3-3 0,-12 3 0,-3-3-492,3-9 0,-2-2 311,-10 1 1,-1-1 180,-1-2 0,-1-2 0,-5-3 0,0 0 0,5-1 0,2 0 0,5-2 0,2-4 0,3-7 0,6-4-135,-21-9 135,0-29 0,28-16 0,13-9 0,9-17 0,23 3 483,7 0-483,36-4 0,6 17 0,-1 32 0,5 4 0,-5 11 0,3 4 0,6 1 0,3 2 0,39-5 0,-42 22 0,1 3 0,39-4 623,-31 7-623,15 6 983,-39 13-545,17 9-283,-20 9-155,-1 0 689,-13-1-689,-6-1 0,-7 1 0,-5-1 0,0 1 0,-10 0 0,-9-6 0,-27 7 0,7-17 0,-46 15 0,40-21 0,-5-5 0,-4-3 0,-14 0 0,-24-6 0,21 0 0,3-19 0,27-2 0,-13-42 0,25-3-406,16 18 0,3-4 406,1 1 0,4-1 0,3-9 0,4-1 0,7-2 0,5 1-492,5-2 0,6 0 236,12-2 1,7 3 255,2 5 0,4 5 0,5 2 0,3 5 0,-4 6 0,1 7-408,3 9 1,0 7 407,-1 4 0,-1 5 0,1 3 0,-1 4 0,-5 0 0,0 4 0,1 13 0,-1 6 0,-1 3 0,-3 7 0,-4 12 0,-3 4 0,-6-8 0,-4 1 0,-1 8 0,-5 3 0,-6 2 0,-3 2 0,3 4 0,-3 1 0,-5 3 0,-2-1 0,-3-5 0,-3-4-171,-15 31 171,-17 7 0,-32-23-183,19-31 0,-5-3 183,-3-3 0,-4-4 0,-8 0 0,-1-3 0,1-5 0,-1-5 0,-4-4 0,-1-3 0,5-2 0,1-2 0,6-2 0,1-2 491,3-1 1,5-3-92,-13-13 456,-6-17-856,37-18 0,-18-20 0,31-9 0,-3 1 0,20 2 0,12 9 0,18-2 0,22 5-420,24 7 420,7 8 0,7 20 0,-40 20 0,1 3 0,0 4 0,0 3 0,1 1 0,-1 2 0,40 5 983,-26 13-941,-3 25-42,-19 12 0,1 17 0,-10-3 0,-12 0 0,-8 18 0,-8-13 0,-6 14 0,-25-25 0,-6-2 0,-32-12 0,-10-1 0,-8-12-479,32-20 0,-2-3 479,0-2 0,-1-2 0,-4-5 0,-1-1 0,1 0 0,-1-1 0,0-1 0,1-4 0,3-10 0,1-5 0,-1 2 0,2-6 0,4-16 0,4-5-389,-20-20 389,27 18 0,5-4 0,12 1 0,4-1 0,-3 0 0,3-2 0,5-6 0,5 1 0,5-36 0,26 8 0,24 5 0,-9 45 0,6 4-163,4 6 1,3 5 162,7 0 0,2 5 0,-1 7 0,2 3 0,4-1 0,1 0 0,0 3 0,0 2 0,-5 5 0,-2 3 0,-12 0 0,-2 4-16,3 4 0,-5 5 16,14 26 920,3-4-920,-23 1 402,-14 7-402,-14-13 983,-6 6-977,-23-10 202,-19-2-208,-29-4 0,1-3 0,12-18 0,-3-1-610,-33 8 610,31-10 0,0-1 0,-35 3 0,29-7 0,10-17 0,14-12 0,6-18 0,6-7 0,14-14 610,7 11-610,6-20 0,5 24 0,20 4 0,26 3 0,22 16 0,18 7-717,-1 9 717,-40 13 0,0 2 0,43-1 0,-43 4 0,0 6 0,36 29 0,-26 6 0,-22 1 0,-7 3 0,-6 10 0,-3 0 0,-4 2 0,-11 9 0,-2-16 0,-2 0 0,-9 10 0,-29 9 0,-19-30-352,9-19 1,-4-4 351,-1-6 0,-3-4 0,-9 0 0,0-4 0,10 0 0,-1-4 0,-8-6 0,1-7 0,10-6 0,4-5 0,0-5 0,4-3 0,-26-39 0,18-2 0,13-2-198,9 1 198,13-7 684,8 17-684,7 2 0,0 8 0,16 18 721,11-2-721,35 14 0,11 8 0,17 0-346,0 14 346,0 0 0,1 20 0,-44-2 0,-1 5 0,31 39 0,-35-15 0,-4 4 0,-8-4 0,-4 3 0,-3 7 0,-3 2 0,-3-3 0,-4 0 0,-7 1 0,-3-1 0,2-4 0,-3-1 0,-8 0 0,-8-2 0,-34 37 0,14-46 0,-6-3 0,-5-3 0,-4-5 0,-1-3 0,-3-4 0,2-5 0,-1-3 0,-3-1 0,-2-3 0,0-5 0,1-1 0,4 2 0,1-5 0,-2-12 0,3-7 0,-37-25 0,41 1 0,2-7-492,4 0 0,4-4 377,3-9 1,5-4 114,4-4 0,6-2 0,7 2 0,4 0 0,2 0 0,2 1 0,3 6 0,0 3-570,0-26 570,8 26 0,7 3 0,24-8 0,-11 20 0,6 3 0,48-3 0,-1 10 0,-32 25 0,2 3 0,0-1 0,1 3 0,4 4 0,0 2 0,1-1 0,-1 0 0,1-2 0,-1 4 0,-4 6 0,-2 4 0,28 10 0,-9 27 0,-7 28-31,-9-8 31,-28-23 0,-1 1 0,8 22 0,-22-14 0,-2 2 0,13 33 0,-15-29 0,-3 1 0,4 28 0,-20 0 0,-19 3 0,6-46 0,-5 0 0,-3-2 0,-5-1 0,-9-2 0,-2-2 70,-1-1 0,-1-4-70,-5-7 0,-3-3 0,-3 1 0,-1-3 0,1-8 0,-1-5 0,-4 0 0,-1-2 0,6-4 0,-1-1 0,-3 0 0,0-6 0,7-9 0,1-6 0,-3-5 0,4-8 0,3-13 0,7-7 0,6-7 0,5-5-492,0-6 0,6-3 389,10-3 1,5-2 102,1-5 0,4-1 0,5 7 0,3 0 0,2 1 0,2 1-492,1 10 0,4 1 490,6 3 1,6 4 17,30-32-16,-11 47 0,6 4 0,2 7 0,4 4 0,3 1 0,1 2 0,3 5 0,1 4 0,4 4 0,2 3-132,5 3 0,2 1 132,-1 1 0,2 4 0,10 11 0,-1 7-49,-7 1 0,-2 6 49,3 16 0,-2 5 0,-3 1 0,-3 4 0,-3 10 0,-3 3 0,-5-8 0,-3 3 0,-7 10 0,-6 1-9,-13-23 1,-2 1 8,3 21 0,-5 0 0,-12-21 0,-1-1 0,5 14 0,-2 0 117,-7-12 1,-3-2-118,-8 32 0,-22 1 0,-19-16 0,9-30 0,-2-4 0,-20 13 0,-27-1 0,21-23 0,-16 0 0,-6-6 0,31-7 983,-3-1-781,22-32 781,11-13-79,7-35-904,14 23 0,6-2 270,4-1 1,6 0-271,6-2 0,7 1-492,13-2 0,8 4 448,9 11 1,5 4 43,7-5 0,3 5 0,-2 11 0,5 8 0,23 1 0,-1 9 0,-22 7 0,-3 9 0,16 14 0,-6 13 0,-25 1 0,-8 9 0,-7 16 0,-6 5 0,0-2 0,-5 2 0,-7 7 0,-5 3 0,-5 0 0,-3 0 0,-1 0 0,-4 0 0,-3 0 0,-5-3 0,-7-11 0,-5-4-838,-22 32 838,-2-39 0,-7-6 0,-31-1 0,28-12 0,-2-5 0,-37-12-352,1-9 352,9-24 0,-3-23 0,15-29 0,20-8-172,19 23 0,7-2 172,11-39 0,-1 34 0,3 0 0,8 9 0,4 3 983,4-41-740,13 25-243,34-5 0,15 38 186,-22 12 1,1 5-187,43 9 0,-40 6 0,1 2 0,41 12 0,-39 3 0,-3 7 0,-8 7 0,-4 6-283,4 11 0,-4 5 283,-7 1 0,-4 1 0,0 3 0,-4 2 0,-5 2 0,-3 1 0,-6-4 0,-2 0 0,-1 9 0,-5 0 0,-5-13 0,-5-2 0,-7 6 0,-7-2 0,-8-6 0,-6-4 0,-6-3 0,-5-3 0,-3 0 0,-4-5 0,-3-8 0,-1-5 0,2-4 0,-1-4 0,-4-4 0,0-3 0,5-2 0,1-3 0,4-2 0,1-6 287,2-10 1,2-6-288,-31-37 0,47 14 0,5-6-492,3-6 0,6-3 445,7-2 1,4-2 46,1-11 0,2 0 0,1 10 0,4 1 0,14-7 0,6 3 0,-2 13 0,6 3 0,16 0 0,5 4 0,-4 10 0,1 4 51,2 8 0,1 5-51,43-1 0,-9 15 0,7 7 0,-11 36 0,1 16-194,-43-2 0,-4 8 194,-5-1 0,-3 5 0,-4 11 0,-3 3 0,-2-1 0,-3 2-492,-5 11 0,-2 1 258,1-6 0,-2 1 234,-4 5 0,-6-2 0,-2-15 0,-5-2-55,-5 1 1,-6-4 54,-6-11 0,-3-5-23,-29 24 23,27-36 0,-3-5 0,-7-12 0,0-3 0,-34 19 0,25-23 0,1-5 0,-19-4 0,-6-25 0,5-28 0,37 9 0,3-7-107,-6-17 1,4-6 106,6-2 0,5-4 0,0-13 0,5-3 0,9 6 0,4 1 0,1 0 0,3 1 0,2 4 0,2 6 0,-1-20 491,8 37 1,4 5 9,12-1 482,25-14-801,7 29 214,8 10-396,6 18 983,-9 2-286,-8 16-341,1 26-356,-19 14 0,8 32-904,-20 9 904,-11-41 0,-2 2 0,-5 9 0,-1 2 0,0 0 0,-1 0 0,-2 6 0,-2 0 0,-4-6 0,-4 0 0,-10 3 0,-4-5 0,-26 21 0,11-34 0,-4-2 0,-1-11 0,-2-5 0,2-2 0,-3-4 0,-6 3 0,0-7-33,-29-12 33,2-8 0,11-44 0,9-23-492,28 12 0,5-7 258,6-6 0,4-2 234,-2-5 0,3-2-492,8-12 0,4 1 50,-2 10 0,2 0 442,1-4 0,4 2 117,4 15 1,2 4-118,6-29 0,37 9 0,-8 34 0,37-6 0,-5 16 0,15 15 0,-9 16 0,7 6 0,-16 6 28,7 14-28,-23 8 0,5 20 0,-7 29 0,-17-23 0,1 34 0,-24-24 0,1 27 0,-7-7 0,-1 5 0,-18-28 983,-17 1-643,-13-21-340,-30 6 0,-2-23 0,-17-3 0,8-14 0,-6-7 0,14-27 983,-3-23-844,39 8 0,4-7-500,3-7 0,3-5 361,3-8 0,6-4-492,4-1 0,5-4 164,5 11 0,3-3 0,1 2 224,-1-21 1,4 3 103,3 4 0,8 1-492,10 2 0,10 9 353,7 24 0,5 5 139,12-15 0,4 4 0,2 17 0,2 8 0,-1 4 0,2 4 0,2 9 0,1 3 0,0 1 0,-1 5 0,-5 7 0,0 9 0,24 16 0,-5 10 0,-29-3 0,-3 5 0,-2 1 0,3 4 0,-8 2 0,-4 15 0,-7 2 0,6 10 0,-3 2 0,-6-4 0,-4 2 0,-5 4 0,-4-1 0,-6-15 0,-3-1 0,-2 5 0,-2-2 494,-3 26-494,-25-10 0,-12-33 983,-27-16-860,-15-20-123,7-14 0,-12-37 491,42 0 1,3-6-445,4-6 0,3-5-47,2-19 0,6-4-438,9 8 0,6-3 438,5 6 0,1-5 0,2 2 0,-1-19 0,4 2-492,12-3 0,8 3 184,3 6 1,10 8 307,19 14 0,9 4 0,8-14 0,4 3 0,4 17 0,3 7 0,1 5 0,2 7 0,-9 12 0,0 7-381,-6 4 0,-2 4 381,-10 5 0,-2 7 0,-6 11 0,-4 5 628,8 21-628,-20 5 0,-8 5 0,-8 22 0,-4-24 0,-3 1 0,-5 34 0,-12 0 0,-32-4 0,-11-10 491,4-38 1,-7-3-488,-1-5 1,-2-3-5,-9 0 0,-2-3 0,-8-5 0,-1-3 0,4-2 0,1-3 0,-5-5 0,1-2 0,9 2 0,3-5 0,3-15 0,2-7 491,6-2 1,5-6-400,7-11 0,6-7-92,5-8 0,8-4 0,6 2 0,6-3-492,2-12 0,4-5 362,0-20 0,4 1 130,5 25 0,6 0 0,1 6 0,5-2 0,4 6-492,15 2 0,6 4 408,13-12 1,6 3 83,-2 11 0,2 6 0,-3 5 0,2 7-19,4 13 1,2 8 18,-5 1 0,1 4 0,17 5 0,0 8 0,-26 10 0,-1 6 0,19 6 0,-5 13 0,-29 17 0,-7 8 0,9 2 0,-3 4-468,-8 9 0,-5 3 468,-6-6 0,-3 0 0,-6 0 0,-2 0 491,-3-5 1,-2-4-89,-3 23-403,-27-3 0,-23-34 0,-27-6 0,-16-17 0,11-23 0,-6-20 0,9-44 0,34 20 0,2-6 85,2-18 0,4-6-85,0-3 0,4-2 0,4-3 0,5-2 0,3-5 0,5 0 0,5 5 0,4 2 0,2-2 0,2 4 965,3-19-965,0-4 0,18 47 0,27-8 983,7 27-185,16 10-226,-14 38-572,4 30 0,-29-6 0,-3 6 26,4 15 0,-2 5-26,-3 6 0,-5 4-492,1 15 0,-4 5 164,-9-19 0,-2 4 0,-2-1 0,0-4 0,-1 0 0,-1 1 299,0 13 0,-1 1 1,-4-7 28,-4-2 0,-6-4-328,0-13 0,-3 3 0,-5-7-53,-13 3 1,-4-5-25,2 2 0,-1-2 405,-3-1 0,0-8 812,-18-5-812,17-12 0,-1-3 0,-23-8 983,4-9 0,12-67-88,13-27-737,21 13 0,4-6-158,2-9 0,3-3-492,5-6 0,2 0 465,-1-2 0,0 4 27,-1 23 0,2 3-25,4-5 1,4 5 24,13-5 0,16-16 0,1 35 0,-1 15 983,-2 22-292,0 5 292,-7 6 0,-5 23-148,-1 14-835,-8 17 0,-1 33 0,-9-21-416,-4-13 0,-2 2 416,-1-3 0,-3 1 0,-6 9 0,-3 2 0,-3 6 0,-2-3 0,0-16 0,-2-2 0,-6 7 0,-1-3-84,-9 12 84,-8 9 0,13-22 0,8-15 0,1-14 0,1-12 828,6-11-828,-2-51 0,12-27 0,2 12 0,1-7-492,2-14 0,2-4 0,-1 0 0,0-2 355,0 20 1,0-3-1,0 5 137,0-10 0,0 1-492,-1-14 0,2 3 270,2 31 1,1 2-53,-1-11 0,3 2 274,15-27-86,1 13 86,10 27 983,-7 27 0,-1 9 0,-3 28-188,-7 53-795,6 35-328,-9-24 0,0 12 0,-2-3-164,-2 9 0,0 3 302,-2-22 1,2 8 0,-2 1-1,-1-6 190,-2-1 0,-3-4 0,0 2 0,1 13 0,0 2 0,0-4-492,0 7 0,0-3 267,1 0 0,-2-6 225,-1-27 0,-3-5-102,-8 47 102,-16-16 0,-3-52 0,-6-4 983,6-48 0,-1-33-492,16-1 1,2-8-875,-4-10 1,2-7 382,5 11 0,2-4 0,1 0-328,2 0 0,0-1 0,1-1 0,-1-13 0,0-2 0,2 1 0,4 7 0,1 2 0,-2 2 282,-3 10 1,-2 3 0,2-1-447,4-33 0,0 5 256,-2 28 0,-1 3-35,4-6 1,0 1 270,0 12 0,0 5 983,0-21-27,0 13 27,0 24 0,0 14 0,5 12 0,11 7 0,2 4 0,16 11-874,-7 31-109,7 29 0,-20-13 0,-3 9-492,3 28 0,-2 8 164,-7-27 0,-2 1 0,0 5 82,-1-4 0,1 4 0,0 1 0,-1 0 0,-2 1 0,0 1 0,0-1 0,0-2-82,0 16 0,0-3 0,0 2 82,-2-18 0,0 2 0,-1-1 0,0-5-82,-4 6 0,0-4 0,-1-3-164,-2 27 0,-1-3 164,-1-31 0,-1 1 0,1-6-164,-2-1 0,2-3 496,-1 3 0,-1-3-4,-14 34 983,14-46 0,-9-16 0,6-19 0,-4-6 0,-8-78-492,18 25 1,0-8-698,-3-16 1,0-11 0,3-2 205,4-7 0,4-3 0,-1-5-246,-2 8 0,0-5 0,1-3 0,1 0 49,2 14 0,2-3 1,1 0-1,-1 1 0,1 4-49,-1-7 0,0 3 0,0 0 0,0-2 49,0 4 0,0-5 1,0 0-1,0 5 0,0 10-295,-1-22 0,2 1 246,3 3 0,1-15 0,2 3 0,1 18-246,0 21 0,2 2 164,3-20 0,4-11 0,1 18 218,20-6 601,-13 35 1,3 4 457,22-3 34,5 14 0,-3 34 0,12 36-492,-22 2 1,0 10-1,4 15 1,-1 6-1,-3 2 1,0 4-505,-11-16 1,1 2-1,-2-1 13,9 21 0,0 1 0,-5-11 0,2 3 0,-2-1 0,-5-6 0,-2 0 0,-1 1 0,3 4 0,-2 0 0,-3-4 0,-4 2 0,-2-2-404,5 11 1,-3-4 403,-3 22-230,-5-45 0,-1 0 230,-2 37 983,-3-34-494,-6-16 494,-10-17 0,-8-17 0,0 0-28,-9-15-324,15-15-631,-12-22 0,15-15 0,-3-17 0,12 15 0,5 2 0,21 17 0,17 5 0,20 11 0,-1 9 0,6 13 0,-6 7 0,1 19 0,1 19 0,-12 29-807,-7 17 807,-25-35 0,-2 2 0,-5 5 0,-2 2 0,2-1 0,-2 1 0,-6-6 0,-1 1 0,-3 15 0,5-6 0,25-12 0,17 16 0,33-75 0,-31 5 0,0 0 0,43-3 0,-43 7 0,0 0 0,31 0 0,17 0 0,-31 6 0,20 8 0,-32 13 0,7 15 0,-25 6 0,-10 6 0,-22-10 0,-10-7 807,-21-1-807,-16-9 0,-31 2 0,-8-9 0,0-11 0,1-3 0,8-33 0,6-13 0,30 3 0,3-4 0,-13-26 0,1-22-955,15-5 955,13-2 0,8 40 0,3 1 0,6-18 0,18 2 0,18 29 0,22 8 0,11 20 0,10 7 0,-6 14 0,3 37-942,-9 16 942,-36-6 0,-4 7 0,-1-7 0,-3 0 0,-5-6 0,-4 0 362,-1 6 0,-3-2-362,-2 15 0,-1 22 0,-7-10 0,-18-21 0,-9-2 0,-27-30 0,-8-13 0,-8-7 979,0-6-979,15-5 194,-14-23-194,28-1 0,-16-28 0,15-6 0,12-3 0,9-22 0,14 6-281,5 32 1,4 0 280,25-36 0,5 9 0,2 37 0,8 6 0,33-8 0,9-3 0,-5 30 0,-9 9 0,-22 6 0,3 17 0,-18 18 0,-6 13 0,0 20 0,-14-14 561,-6 6-561,-1-9 0,-6-6 0,-5-2 0,-7-8 0,-12-4 0,0-3 0,-4-11 0,0-1 0,4-5 0,-4-4 0,7-2 0,-1-10 0,4-20 0,7-16 0,5-21 0,6-8 0,0-9 0,0 6 0,27-8 0,-11 32 0,36 1 0,4 16 0,-8 15 0,28-3 0,-43 20 0,23 6 0,-30 11 0,21 43 0,-25-1 0,-5-6 0,-4 2-558,-5 29 558,-4-30 0,-1 2 0,0-4 0,-6-1 0,-12 2 0,-5-1 0,4 2 0,-6-4 0,-18-7 0,-6-4 0,6 2 0,-3-3 0,-7-11 0,-3-4 0,5-2 0,0-3 0,-7-8 0,0-4 0,3-1 0,1-4 0,-1-5 0,1-5 0,-2-7 0,3-7 0,5-7 0,3-6-485,-1-11 1,4-6 484,8 2 0,4-4 0,-1-7 0,6-3 0,11 2 0,4-1 0,-2-4 0,3-1 0,5 0 0,2 1 0,-1 3 0,0 3 0,5-27-138,15 3 138,15 38 0,33-18 0,-2 34 0,25 3 0,-19 29 0,16 6 0,-4 32-492,-35-11 0,-1 7 333,-1 14 1,-2 5 158,3-3 0,-5 2-172,-15-5 1,-2 1 171,10 8 0,-5 0 0,-10 30 0,-4-30 0,-2-1 0,-8 26 860,-20-2-860,-21-21 0,-27-3-424,18-30 1,-5-5 423,-7 2 0,-4-3 0,-9-1 0,-2-3-104,0-4 0,-1-4 104,-9-2 0,-1-2 0,11-3 0,0 0 0,-6 2 0,3-4 0,12-10 0,2-5 38,0-1 1,4-7-39,11-12 0,5-7 0,2 3 0,4-4 0,9-11 0,7-2 0,4 6 0,4-2 0,3-13 0,4-1 0,1 10 0,2 1 0,1-2 0,3 4 0,7-21 0,33-4 0,17 19 0,-20 34 0,3 3 0,1-1 0,1 6-306,43 10 306,-40 5 0,0 2 0,1 0 0,1 4 0,-1 2 0,1 5 0,0 4 0,-1 6 0,-6 7 0,-4 4 0,22 31 0,-25-15 0,-7 3 0,-5 18 0,-5-17 0,-4 1 0,-9 30 0,-1 1 0,-7-19 0,-14 22 0,-9-31 0,-29 29 0,-6-33 0,-24 1 0,-9-20 0,-2-3 0,43-19 0,0-2 0,-1-3 0,1 0 0,-43 3 0,2-14 0,7-30 0,24-18 0,30 10 0,5-6-163,7-4 1,5-4 162,3-15 0,4-3-266,0-6 1,4-2 265,6-7 0,8 4 0,8 16 0,7 4 0,12-11 0,9 7 0,5 25 0,5 3 0,14-14 0,2 6-330,-8 21 0,1 8 330,7 3 0,1 5 0,-6 10 0,-1 3 0,-3-1 0,-3 6-131,-6 11 1,-3 8 130,-3 0 0,-5 7 0,-9 16 0,-6 7 0,-4 0 0,-4 1 0,-4 3 0,-6 1 0,-6 0 0,-3-1 0,1-5 0,-1 1 0,-1 3 0,-4 0 0,-18 37 0,-11 2 0,-14-28 0,-19-2 983,13-21-963,-20 1-20,7-17 0,-15-6 983,22-13 0,-10-1 0,33-39-357,-5-6 100,17-42-726,8 16 206,7-13-206,7 15 0,0-8 0,0 15 0,0 11 0,5 16 0,12 16 0,15 2 0,5 10 0,9 25 0,-7 12 0,4 36 0,-14-9 0,6 22 0,-20-22 0,-3-16 0,-2 2 0,-2 24 0,-1 15 0,-12-27 0,-22 0 0,-8-27 0,-36 11 0,15-29 0,4 1 0,-3 0-615,-33-1 615,31-8 0,0-1 0,6-4 0,2-1 0,-33-3 0,24-16 0,-1-13 0,32-9 0,-7-14 0,16-10 0,10 20 615,1-17-615,7 30 0,16-2 0,11 1 0,18 11 0,6 6 0,1 7 0,-8 6 0,6 0 0,-12 11 0,-1 7 0,-7 20 0,-11-1 0,-1 13 0,-5-6 0,-6 8 0,-1 0 0,-6-8 0,0-1 0,-6-7 0,-5-7 0,-6-6 0,-5-7 0,0-6 0,-6-4 0,5-1 0,-5-5 0,6-10 0,0-8 0,3-18 0,1-17 0,11-9 0,0-8 0,7-9 0,7-3 0,12 15 0,7 19 0,5 6 0,13 8 0,-4-1 0,1 4 0,14 14 0,15-3 0,-9 14 0,-1 6 0,-8 0 0,-17 31 0,-5 8 0,-22 31 0,-2 0 0,-6 0 0,-5-9 0,-14-7 0,-10-1 0,-16-19 0,5 5 0,-19-19 0,13-8 0,-14-6 0,8-12 0,3-35 0,0-25-492,23 12 0,3-6 236,5-1 0,1-4 256,-1-14 0,3-4-492,8-7 0,4-2 0,-2-6 0,1-1 307,4 30 0,0 0 1,0 1 184,4-25 0,1 6-474,-1 22 1,5 3 473,9-7 0,5 6-474,15-5 474,0 18 0,2 3 0,13 1 983,18 9-781,-11 31-202,2 19 0,22 36 491,-44-18 1,-1 4-314,7 14 1,-2 2-179,12 25 218,-25-32 0,-3 1-218,2 28 0,-11-23 0,-1 0 0,-1 19 567,-3 16-567,-14-46 0,-11 19 0,-8-31 983,-36 4-755,-3-18 472,-21-5-700,9-2 0,-4-41 0,5-17-489,39 11 0,3-5 489,1-8 0,5-6-492,10-24 0,5-2 151,-3 22 0,3-1 341,3-34 0,6 0 0,2 33 0,6 1 0,8-14 0,6 2 0,-2 22 0,6 2 0,25-16 0,7 9-767,21 6 767,-24 16 0,2 4 0,31 13 0,-10 14-1,-2 7 1,-16 18 855,-14 10-855,-2 21 983,-19 12-291,5-6 189,-12 5-881,-8 9 1,-7-13-1,-6 13 0,-12-18 0,-6-12 0,-41 16 0,17-32 0,-36 19 0,14-27 0,-27 6 0,22-12 0,-16-2 0,38-7 0,-13 0 0,15-11 0,1-9 0,13-11 0,6-6 0,8 2 0,5-1 0,5 0 0,2 7 0,5-5 0,0 10 0,23 0 0,-8 13 0,51-1 0,-24 10 0,35-5 0,-15 7 0,8 13 0,-5 23 0,-2 10 0,-3 27 0,-17-17 0,5 14 0,-20-8 0,0 0 0,-9-2 0,-6-9 0,-5-6 0,-3-2 0,-5-14 0,-23-5 0,-6-7 0,-22-10 0,-9-1 0,-11-6 0,-2-13 0,-6-9 0,23-12 0,-4-14 0,11-1 0,-1-7 0,15 9 0,5 2 0,22 3 0,-3 10 0,11-9 0,0 18 0,0 0 0,16 7 0,11 10 0,10 1 0,13 5 0,-13 0 0,6 10 0,-13 3 0,-7 15 0,-6 9 0,-11 0 0,0 0 0,-6 4 0,-10-21 0,-23 17 0,-16-23 0,-21 0 0,0-8 0,-9-6 0,7-6 0,-7-15 0,29-5 0,-2-22 0,26 10 0,-7-14 0,20 7 0,1-6 0,12 6 0,0-5 0,0 12 0,0 2 0,16 7 0,4 11 0,30 6 0,-16 7 0,30 5 0,-37 0 0,16 10 0,-12 23 0,-11 15 0,0 22 0,-13-8 0,-7-9 0,-19-1 0,-2-20 0,-26 14 0,2-25 0,-9 5 0,-6-19 0,19-1 0,-8-6 0,26-10 0,-6-8 0,11-12 0,6-13 0,7 6 0,5-6 0,0 7 0,0 7 0,16 0 0,11 5 0,25 4 0,29 0 0,3 12-492,-30 4 0,2 1 475,0 3 0,2 0 17,4-2 0,2 4 0,1 11 0,0 4 0,3-4 0,-1 5 0,-5 13 0,-2 5 0,5-2 0,-2 0 0,-16-5 0,-3 1-136,3 1 1,-3-1 135,13 18 0,-3-12 0,-15 7 0,-10-13 0,-16 0 983,-2-8-962,-11-2 264,0-8-285,-10 8 0,-8-8 0,-12-1 0,-6-6 0,7-5 0,-5 0 0,10 0 0,-4-16 0,5-4 0,9-15 0,4-8 0,10-2 0,0 1 0,0 1 0,0 7 0,5 6 0,12 2 0,1 10 0,16 1 0,-16 11 0,8 1 0,-15 5 0,4 0 0,-5 0 0,0 0 0,-5 16 0,0 3 0,-5 17 0,0-7 0,0 5 0,0-11 0,0 5 0,0-12 0,-5 0 0,0-11 0,-5-1 0,0-4 0,5-19 0,0 4 0,5-16 0,0 9 0,0 6 0,0 1 0,10 9 0,2 2 0,9 4 0,1 0 0,6 0 0,1 0 0,7 5 0,-7 6 0,5 7 0,-16 4 0,4 0 0,-11 6 0,-4 2 0,-2-1 0,-22 6 0,-4-15 0,-23 10 0,-9-16 0,-1 5 0,-5-6 0,7-6 0,13-1 0,-2-6 0,23 0 0,-9-5 0,15-12 0,-4-2 0,4-22 0,0 10 0,5-19 0,2 5 0,5-7 0,0 0 0,0 1 0,0 6 0,17 1 0,-2 8 0,20 4 0,-4 8 0,4 7 0,1 10 0,-7 2 0,5 5 0,-11 0 0,11 0 0,-10 4 0,4 13 0,-11 2 0,0 15 0,-5-5 0,0 14 0,-5-6 0,-2 6 0,-5 0 0,0-6 0,-12 21 0,-10-10 0,-12 7 0,0-10 0,-3-7 0,-3 1 0,0-7 0,-13 8 0,7-13 0,0 5 0,-4-6 0,19-8 0,-11 0 0,19-7 0,0-5 0,8-1 0,5-5 0,5-5 0,0-27 0,5-3 0,0-33 0,0 6 0,0 7 0,12-3 0,8 19 0,11 1 0,6 8 0,-7 16 0,-3 4 0,-5 10 0,-6 0 0,-1 0 0,-9 9 0,-2 10 0,-4 10 0,0 6 0,0-5 0,-17 5 0,3-11 0,-10 0 0,3-4 0,10-9 0,-4 4 0,5-5 0,5 0 0,0-5 0,5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0:03:42.515"/>
    </inkml:context>
    <inkml:brush xml:id="br0">
      <inkml:brushProperty name="width" value="0.35" units="cm"/>
      <inkml:brushProperty name="height" value="0.35" units="cm"/>
      <inkml:brushProperty name="color" value="#849398"/>
    </inkml:brush>
  </inkml:definitions>
  <inkml:trace contextRef="#ctx0" brushRef="#br0">903 1131 24575,'-50'-17'0,"9"-10"0,-8-39 0,2-11-492,11 30 0,0-3 0,5-7 0,2-1-239,-19-23 739,23 22 1,4 1-9,4-8 205,-2 16 1,1 1-206,9-15 0,-5-5 0,14 17 983,0 14-633,19-12 338,1 28-688,26-15 250,26 21-250,-21 3 0,0 8 0,2 3 0,15 2 0,24 0 0,-13 0 0,-25 0 0,35 30 0,-35 3 0,15 13 0,-23 6 0,-13-5 0,3 26 0,-7 8 0,-14 0 0,-8 7 0,-7-31 0,0 18 0,-12-28 0,-2 12 0,-11-14 0,-5-8 0,-1-8 0,-12-10 0,6-7 0,-13-6 0,5-6 0,-2-31 0,-8-11 0,10-37 0,1 12 0,8-19 0,9 22 0,4-15 0,2 9 0,14 8 0,0 2 0,7 15 0,0 9 0,0 8 0,10 6 0,8-1 0,12 11 0,5 1 0,16 11 0,-12 0 0,19 0 0,-11 25 0,0 12 0,3 36 0,-8-1 0,-11-1 0,2 6 0,-11-13 0,1 24 0,-3-16 0,-6-1 0,-6-3 0,-3-6 0,-5-1 0,-6 16 0,-6-34 0,-14 17 0,-6-29 0,-12-4 0,-2 3 0,-23-15 0,5-1 0,-7-8 0,9-31 0,4-24 0,12-27-864,2-8 864,26 30 0,4-1 0,-2-41 0,0-1 0,16 10 0,0 25 0,0 0 0,11 9 0,7 16 0,12 13 0,21 6 864,-4 11-864,13 0 0,-9 19 0,3 16 0,-6 20 0,-7 8 0,-14-8 0,-2 2 0,-1 11 0,-3-8 0,-3 1 0,-4 10 0,0 15 0,-6-9 0,-2 9 0,-6-15 0,0 13 0,-19-22 0,5-8 0,-26 5 0,10-25 0,-10 17 0,4-18 0,-1-1 0,7-9 0,-4-9 0,16-2 0,-9-5 0,15-23 0,1-6 0,5-40 0,6-4 0,0-18-788,28-2 788,-9 46 0,5 0 0,11 1 0,4 3 0,-1 2 0,2 3-191,27-16 191,12 4 0,-33 29 0,2 3 0,38-8 0,-35 13 0,-2 3 0,21 10 0,0 6 0,-6 15 0,-2 14 0,-20 6 780,4 13-780,-12-7 0,1 15 0,-6 10 0,-10-8 0,-10 13 199,-4-15-199,-16 0 0,-11 0 0,-10-23 0,-22 8 0,6-14 0,-21 3 0,14-8 0,-5-9 0,8-12 0,7-1 0,8-11 0,9-12 0,3-23 0,11-15 0,1-24 0,13-2-444,2 31 1,4 0 443,7-4 0,6 1 0,3 0 0,6 0 0,13-4 0,3 4 0,-4 10 0,1 5 0,-3 5 0,1 2 0,11-2 0,0 6 0,12 7 0,2-1 0,-1 4 0,-9 15 0,34-5 0,-43 7 0,-1 5 0,-6 12 0,-7 32 887,-17 0-887,0 28 0,-14-23 0,-13 14 0,-17-4 0,-25 11-492,18-35 0,-4-2 433,-4 0 0,0-3 59,-34 27 0,35-35 0,-1-1 0,-30 18-543,-15-6 543,8-8 0,-6-9 0,24-7 0,-5-6 0,17-2 0,8-6 0,7 0 983,9-10-895,11-2 486,0-23-574,11 3 0,0-18 0,6 6 0,25-10 0,-3 14 0,50-23 0,-23 37 0,31-23 0,-18 27 0,8 7 0,-9 2 0,-1 13 0,-15 0 0,-3 0 0,-12 10 0,0 15 0,-13 6 0,2 27 0,-12-3 0,-1 15 0,-6 0 0,-12 0 0,-16-7 0,-27 10 0,-19-19 0,5-7-358,17-23 0,-3-4 358,-23-2 0,-16 12-89,17-22 89,23-2 0,-6-6 0,14-17 0,13-4 0,9-23 713,17-9-713,1 0 92,6-15-92,19 12 0,16 0 0,15 15 0,27-1 0,-4 25 0,-7-3 0,9 20 0,-21 0 0,1 0 0,-11 0 0,-15 16 0,-12-2 0,-5 20 0,-7-5 0,-5 7 0,-5-7 0,-6-6 0,-19-1 0,-9-8 0,-13 4 0,1-5 0,-28 1 0,20 0 0,-28-6 0,-5-2 0,30-6 0,-34 0 0,41 0 0,-7 0 0,2-12 0,15-1 0,2-12 0,8 1 0,5 1 0,2 1 0,7 5 0,-1-4 0,5 9 0,-3-3 0,3 9 0,-4-4 0,-7 9 0,-2-4 0,-6 5 0,1 0 0,-1 0 0,0 0 0,1 0 0,-1 0 0,6 0 0,3 0 0,5 5 0,0 1 0,0 5 0,0 0 0,5 4 0,1 8 0,5 0 0,-1 11 0,6 3 0,1-6 0,5 10 0,0-11 0,0-1 0,0-1 0,16-11 0,3-1 0,41-2 0,-11-8 0,28 1 0,-15-7 0,-1 0 0,-1 0 0,-15 0 0,-3-11 0,-6 4 0,-12-15 0,4-2 0,-16 1 0,5-11 0,-11 4 0,0 1 0,-6-12 0,0 9 0,-11-11 0,-17-1 0,-11 10 0,-15-5 0,-6 12 0,6 6 0,-6 2 0,0 5 0,14 7 0,-13 0 0,22 7 0,-6 0 0,14 0 0,5 10 0,9 2 0,3 16 0,6-5 0,1 11 0,5-5 0,0 7 0,0 7 0,4-12 0,29 13 0,4-11 0,16-5 0,16 6 0,-12-20 0,22 7 0,10-6 0,-23-7 0,13-1 0,-27-7 0,-8-10 0,-6-9 0,-10-5 0,-10-10 0,-2 11 0,-4-12 0,-6 12 0,-1-11 0,-5 4 0,0-12 0,-11 4 0,-9-6 0,-26 5 0,-10-2 0,-23 4 0,15 10 0,-22 5 0,13 8 0,-18 5 0,10 3 0,2 6 0,24 0 0,-3 0 0,21 0 0,0 0 0,8 16 0,7-3 0,4 21 0,1 3 0,10 0 0,-4 6 0,10-1 0,-5 3 0,6-1 0,0-1 0,0-7 0,0-7 0,0 5 0,5-11 0,6 0 0,6-2 0,18-8 0,3 3 0,14-3 0,16 1 0,-12-1 0,21 1 0,-15 0 0,17 0 0,-7-6 0,7-1 0,-9-1 0,-8-5 0,6 6 0,-15-7 0,7 0 0,-8 0 0,-8 0 0,-7 0 0,-3-6 0,-11-5 0,0-1 0,-3-8 0,-9 8 0,4-8 0,-4 3 0,4-4 0,-3-1 0,4 5 0,-6 2 0,0 5 0,-5 0 0,4 5 0,-28 21 0,7 12 0,-29 22 0,13 11 0,0-6 0,1 22 0,11-4 0,-6 8 0,14 7 0,2-7 0,5-30 0,2-1 0,-1 18 0,0 9 0,0-32 0,10-1 0,4-1 0,8-14 0,7-5 0,-6-9 0,18-8 0,-16-2 0,17-11 0,-10-20 0,7-17 0,4-30 0,-6-8 0,-2 8 0,-5-13 0,-3 22 0,-5-15 0,-1 0 0,-13 14 0,-1-4 0,-7 18 0,0 6 0,-18 1 0,-2 18 0,-24-4 0,-1 16 0,-7 1 0,0 7 0,-7 6 0,12 0 0,-11 6 0,25 11 0,-19 26 0,29-3 0,-17 29 0,25-15 0,-12 16 0,12 0 0,1 0 0,8-8 0,6-3 0,0-7 0,0-14 0,0 4 0,9-19 0,3 0 0,10-8 0,-1-4 0,1 0 0,-6-5 0,5-1 0,-5-5 0,0-5 0,6-12 0,-4-14 0,1-14 0,5-6 0,-9-1 0,4-8 0,-12 6 0,-1-6 0,-6 15 0,-5 3 0,-12 11 0,-2 3 0,-15 10 0,4 7 0,-6 5 0,1 6 0,-1 0 0,0 11 0,4 22 0,8 2 0,4 31 0,6-3 0,6 9 0,1-1 0,7-3 0,0-21 0,0 3 0,10-20 0,8-1 0,19-11 0,7-1 0,25-10 0,-5-1 0,7-6 0,-9-25 0,-23 3 0,0-30 0,-13-1 0,0 0 0,-5-7 0,-8 8 0,-7 0 0,-6 7 0,0 2 0,-5 14 0,-12 0 0,-8 6 0,-4 5 0,-5 1 0,10 6 0,-4 4 0,12 2 0,1 1 0,5 3 0,0-4 0,4-3 0,2 1 0,4-13 0,5 4 0,1-6 0,4 0 0,2-6 0,4-1 0,3-7 0,4 1 0,1-1 0,0 0 0,6-1 0,-5 7 0,10 5 0,-6 9 0,7 9 0,7 2 0,-6 5 0,21 0 0,-11 0 0,12 0 0,10 20 0,-5-3 0,0 17 0,-6-8 0,-6 6 0,-5-5 0,11 6 0,-21-9 0,1 6 0,-10-6 0,-6 3 0,-5-5 0,-1 0 0,-10-1 0,-1-4 0,-5 3 0,0-9 0,-16 10 0,-4-8 0,-40 5 0,11-11 0,-28 0 0,15-7 0,7-11 0,-5-10 0,21-12 0,-8-7 0,8 1 0,12-6 0,3 12 0,17-8 0,2 12 0,5-1 0,0 7 0,0 3 0,0 9 0,16 0 0,-2 6 0,20 5 0,-5 0 0,7 0 0,-1 0 0,1 6 0,-1 6 0,1 6 0,-6 11 0,-1 1 0,-10 13 0,-2-6 0,-5 6 0,-5-7 0,-2-1 0,-5 1 0,0-7 0,-9-1 0,-10-11 0,-17 0 0,-17-4 0,-9-6 0,-17-1 0,7-6 0,-17 0 0,17-19 0,14-1 0,-7-21 0,28-5 0,-10 5 0,15-4 0,9 21 0,5-3 0,8 15 0,5-3 0,5 5 0,4 5 0,11 0 0,3 5 0,8 0 0,-10 5 0,0 12 0,-5 7 0,1 11 0,-1 1 0,2 6 0,-7 3 0,0 24 0,-6-13 0,-10 5 0,-12-9 0,-10-13 0,-14 2 0,7-16 0,-11-6 0,12-12 0,-5-2 0,8-5 0,5-5 0,6-19 0,7-10 0,10-25 0,1 12 0,6-4 0,0 15 0,0 1 0,10 5 0,2 7 0,9 7 0,1 10 0,0 1 0,-6 5 0,-1 0 0,-5 0 0,0 0 0,-1 0 0,-3 9 0,-2 2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0:04:14.902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0 1 24575,'87'0'0,"-30"0"0,-1 0 0,31 0-492,-23 0 0,4 0 0,0 0 0,5 0 0,22 0 0,6 0 164,-26 0 0,1 0 0,1 0 0,4 0 0,0 0 0,-1 0 0,-4-1 0,-1 1 0,-1 1 171,-3 1 1,-2 1 0,-3 0 156,9 1 0,-3 1-492,14 4 0,-3 0 436,-22 0 1,-3-1 430,7 0 1,-2 0-376,-5 0 0,-5 0 0,29 7 983,-12-7 0,-17-2 0,-16-6 0,-3 0 0,-5 0 0,14 0-164,9 0-819,2 0 0,14 6 0,-6-4 0,17 11 0,-7-12 0,7 6 0,-18-7 0,-1 0 0,-15 0 0,-3 0 0,-12 5 0,-8-4 0,-7 4 0,-5-5 0,0 0 0,18 0 0,5 0 0,36 0 0,14 0-422,-32 0 0,1 0 422,4 0 0,1 0 0,0 0 0,-2 0 0,39 0 0,-40 0 0,0 0 0,30 0-43,7 0 43,-28 0 0,-12 0 0,-15 0 0,-12 0 0,-3 0 841,7 0-841,6 0 46,17 0-46,9 0 0,11 0 0,10-7 0,-31 6 0,0 0 0,26-5 0,20 6 0,-32 0 0,15 0 0,-9 0 0,-9 0 0,-8 0 0,-10 0 0,-8 0 0,8 0 0,-6 0 0,40 0 0,-8 0 0,-20 0 0,2 0-299,-1-3 0,0-1 299,1-1 0,1 1 0,5-1 0,-2 1 0,31-4 0,-33 4 0,0 1 0,22 1-68,17-5 68,-22 7 0,-10 0 0,-21 0 0,-10 0 0,-14 0 595,-9 5-595,2-4 71,25 3-71,10-4 0,27 0 0,9 0 0,-30 0 0,4 0-492,9 0 0,4 0 330,3 0 0,2 0 162,10 0 0,-1 0 0,-9 0 0,-2 0 0,7 0 0,-3 0 0,-18 0 0,-2 0-121,3 0 1,-3 0 120,19 0 0,-1 6 0,-19 0 0,-20 11 0,-11-5 983,-15 3-674,-1 0-52,17-8-257,7 3 0,31-10 0,21 0 0,12 0-372,-36 0 0,-1 0 372,38 0 0,-40 0 0,0 0 0,39 0 0,-37 0 0,1 0 0,-5 0 0,-1 0 0,40 0 0,-20 0 0,-11 0 0,-16 0 0,-13 0 0,17 0 0,-5 0 0,36-7 0,-28 3 0,1-1-97,-1-3 1,3 0 96,14-1 0,-2 1 0,23-1 0,-13 0 0,0 1 0,19 6 0,-34-2 0,-1 0 0,27 4 0,-26 0 0,-12 0 0,15 0 0,-30 0 0,5 0 0,-18 4 937,16-3-937,15 3 0,29-10 0,-8-2 0,13-7 0,-13 8 0,8-6 0,7 11 0,-16-4 0,-1 6 0,-11 0 0,-8 0 0,-14 0 0,-3 0 0,-19 0 0,-1 0 0,7 0 0,9 0 0,30 0 0,12-7 0,-23 7 0,1-1 0,41-13 0,0 6-522,-5 0 522,-5 2 0,8 6 0,0 0 0,-17 0 0,-4 0 0,-25 0 0,-7 0 0,-9 0 0,24 0 0,-1 0 0,36 0 0,-5 0 0,-9 0-4,-20 0 0,1 0 4,15 0 0,-15 0 0,1 0 0,26 0 0,9 0 0,-9 0 0,-10 0 0,-11 5 0,-16 2 0,-7 0 0,-9-2 0,-12 0 0,-1-4 530,-5 3-530,0-4 0,-1 0 0,1 0 0,0 0 0,0 0 0,-1 0 0,1 0 0,0 0 0,0 0 0,0 0 0,-1 0 0,1 0 0</inkml:trace>
  <inkml:trace contextRef="#ctx0" brushRef="#br0" timeOffset="2538">1071 210 24575,'-38'44'0,"-2"2"0,10-6 0,-1 4-984,-26 37 492,15-17 0,-2 1 253,6-13 1,1-2 238,3 8 0,-1 0 0,-5-9 0,3-2 688,3 19-688,-22 12 0,27-29 0,-6 11 425,3-14-425,13-3 0,-4-7 0,10-7 983,2-6-915,1-3 0,9-13 1,-4 2-1</inkml:trace>
  <inkml:trace contextRef="#ctx0" brushRef="#br0" timeOffset="9733">2262 444 24575,'-38'44'0,"-14"14"0,-9 9-492,25-23 0,1-1 11,-24 26 481,24-29 0,1-4 476,-9 5-476,-11 20 243,22-27-243,-1 17 0,3-25 0,12 1 746,3-15-746,4-2 0,6-1 0,0-4 0,5 5 0,0 0 0,0 0 0,0-1 0,0 1 0,0 0 0,0 0 0,0 0 0,-14 5 0,0 7 0,-12 1 0,2 11 0,2-11 0,-1 11 0,1-10 0,4 3 0,7-10 0,2-2 0,7-5 0,-6-1 0,6 1 0,-6 0 0,2 0 0,1-5 0,0-1 0</inkml:trace>
  <inkml:trace contextRef="#ctx0" brushRef="#br0" timeOffset="10703">3746 411 24575,'-39'53'0,"2"-10"0,-1 0 0,-20 21-492,9-7 0,-1 2 0,17-18 0,2-1 112,-10 13 1,-1 1 379,1-4 0,1-3 549,-14 16-549,24-19 0,2-2 0,-12 2 521,3 18-521,-9-8 0,30-28 0,-7 10 983,22-25-572,-4 4-148,5-5-263,0-1 0,0 1 0,0 0 0</inkml:trace>
  <inkml:trace contextRef="#ctx0" brushRef="#br0" timeOffset="11897">5913 92 24575,'-37'30'0,"-12"28"0,-18 6-492,14-11 0,-2 6 0,-1 0 0,0 1 0,-2-4 0,-1 1 0,0 9 0,1 2 387,3-8 0,0-2 105,0 1 0,2-1 168,5-5 1,2-2-169,-21 23 619,11-18-619,6 0 0,16-21 0,10 1 983,14-25 0,-1 4-64,6-5-919,-9-5 305,11 4-305,-7-4 0,6 5 0,3 0 0,-8 0 0,8 0 0,-8-1 0,8 1 0,-8 0 0,4 0 0</inkml:trace>
  <inkml:trace contextRef="#ctx0" brushRef="#br0" timeOffset="12939">7330 386 24575,'-43'23'0,"3"-3"0,1 18 0,2-6 0,-2 6 0,-19 27 0,16-17 0,-2 0-492,6-9 0,0 1 444,-13 18 0,0 0 48,14-15 0,2-3 0,-26 27-189,26-26 0,3-1 189,-9 7 0,-14 5 0,20-1 0,-2-19 0,14-9 983,11-7-907,-2-6 323,13 0-399,-13-5 0,11 4 0,-16-3 0,12 3 0,-8 2 0,5-2 0,4 1 0,-2 0 0,6-5 0,-2 0 0</inkml:trace>
  <inkml:trace contextRef="#ctx0" brushRef="#br0" timeOffset="14169">9398 362 24575,'-45'10'0,"7"9"0,1 20 0,-9 2 0,-17 31-492,2-20 0,-3 2 0,22-7 0,0 1 345,-32 19 1,-1-1 146,25-19 0,2 0 0,-6 10 0,-1 0 0,3-12 0,4-1 115,15-5 0,2-1-115,-33 27 0,15-21 0,5 10 0,7-22 0,19-10 0,3-7 0,5-5 245,5 0 1,0-5 0,5 0 0</inkml:trace>
  <inkml:trace contextRef="#ctx0" brushRef="#br0" timeOffset="15260">11466 310 24575,'-64'11'0,"17"8"0,0 9 0,4 7 0,1 6-492,-16 16 0,-1 3 0,1-3 0,1 3 0,-1 9 0,2 1 13,11-13 1,0 0 478,-13 10 0,3 1 0,22-13 0,1-2 214,-5-10 0,-1-1-214,5 10 0,4-3 810,-7 2-810,-3 21 0,14-32 0,18-5 983,2-18-738,5-2 1,0-10 0,0 0 0</inkml:trace>
  <inkml:trace contextRef="#ctx0" brushRef="#br0" timeOffset="16254">13286 339 24575,'-75'12'0,"-11"20"0,43-6 0,1 3-492,-7 3 0,1 2 0,-2 10 0,0 1 426,-5-1 0,-1 1 66,8 1 0,0 1 0,-4 1 0,3-3 0,-13 17 233,-3 3-233,23-10 0,-4-12 450,5 16-450,15-33 0,-3 11 0,17-16 983,1-4-907,-4-2 282,13-5-358,-8 0 0,10 0 0,0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0:04:52.676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121 166 24575,'28'-10'0,"1"7"0,0-8 0,5 11 0,3 0 0,0 0 0,0 0 0,-3 0 0,2 0 0,-5 0 0,10 0 0,-17 5 0,10 2 0,-11 4 0,5 0 0,-7 0 0,1-1 0,-1 1 0,-4 5 0,-1 1 0,-5 11 0,0-5 0,-4 11 0,2-11 0,-8 11 0,4-5 0,-5 7 0,0-7 0,0 5 0,0-5 0,-10 7 0,-4 0 0,-16 0 0,-1-5 0,-8 6 0,3-17 0,-8 5 0,-1-13 0,1 0 0,-6-4 0,5-3 0,-15-5 0,13-6 0,2-11 0,9-9 0,2-19 0,0-10 0,0-1 0,13-4 0,3 8 0,5 1 0,5-1 0,2 7 0,6 2 0,0 7 0,0 1 0,10 5 0,8 1 0,12 6 0,12-1 0,3 4 0,15 7 0,-7 2 0,7 9 0,-8-3 0,-8 5 0,6 0 0,-12 0 0,-1 15 0,-8 5 0,-5 16 0,-5 6 0,-2 3 0,-4 7 0,0-8 0,-6 6 0,-2-5 0,-5-1 0,0 6 0,0-6 0,0 1 0,0-2 0,-11-8 0,-7-4 0,-7-3 0,-16-4 0,10-6 0,-12 0 0,0-12 0,6 0 0,-6-6 0,7-6 0,7-5 0,0-12 0,11-7 0,1-6 0,10-6 0,2 4 0,5-5 0,0 14 0,0-5 0,0 10 0,9 1 0,3 3 0,10 7 0,6-3 0,-5 10 0,5 1 0,-7 5 0,1 0 0,0 0 0,-6 0 0,-1 0 0,-5 0 0,0 0 0,0 9 0,-5 3 0,0 10 0,-5-6 0,0 4 0,0-3 0,0-1 0,-9 0 0,-4-6 0,-8 1 0,-7-5 0,4-1 0,-4-5 0,1 0 0,3-10 0,1-8 0,6-12 0,11-13 0,0-1 0,6-8 0,0 7 0,0 2 0,5 14 0,6 1 0,12 10 0,6 7 0,7 6 0,-7 5 0,5 0 0,-11 10 0,14 17 0,-17 12 0,6 14 0,-13-1 0,0 0 0,-6-8 0,-1-1 0,-6-7 0,0-7 0,-5-7 0,-6-6 0,-5-6 0,-12-4 0,-2-1 0,-5-5 0,-1 0 0,0 0 0,-7-6 0,6 0 0,0-11 0,15 5 0,-5-5 0,9 7 0,0-1 0,4 1 0,12 4 0,-2 2 0</inkml:trace>
  <inkml:trace contextRef="#ctx0" brushRef="#br0" timeOffset="2244">2656 452 24575,'-25'-18'0,"-6"-9"0,23 2 0,-9-10 0,10-8 0,2 5 0,5-5 0,0-8 0,0 23 0,0-27 0,0 35 0,5-15 0,12 18 0,7 6 0,6 5 0,4 6 0,-5 0 0,7 0 0,6 0 0,-4 11 0,4 2 0,-6 11 0,-7-1 0,5 0 0,-11-1 0,6 7 0,-11 0 0,-1 14 0,-4 1 0,0 8 0,-6 17 0,-2-21 0,-5 19 0,0-22 0,-26 17 0,-6-6 0,-26 3 0,11-25 0,-13-1 0,5-19 0,-7 6 0,-6-12 0,14-3 0,-6-5 0,16 0 0,6-16 0,9-3 0,10-17 0,2 0 0,11 1 0,0-1 0,6 0 0,0 7 0,0-5 0,0 10 0,5-4 0,6 7 0,12 3 0,6-4 0,7 9 0,-1-4 0,8 10 0,-6 2 0,13 5 0,-12 0 0,4 0 0,1 0 0,-12 0 0,4 5 0,-12 12 0,-1 7 0,-3 12 0,-2 7 0,-10 1 0,-1 1 0,-6-3 0,0-6 0,0-1 0,-10-5 0,-17 7 0,-5-18 0,-37 8 0,12-14 0,-22-5 0,24-2 0,-11-6 0,19 0 0,-15-19 0,16-3 0,5-24 0,8-8 0,13 0 0,6-33 0,8 21 0,6-23 0,0 9 0,5 23 0,15-12 0,9 22 0,19-3 0,-6 4 0,3 17 0,-1 5 0,-6 17 0,11 1 0,-4 6 0,-7 0 0,3 5 0,-10 14 0,1 14 0,-7 5 0,-6 12 0,-7-5 0,1 6 0,-6 1 0,-1 0 0,-6-8 0,0-1 0,-11-7 0,-1-7 0,-17 0 0,0-12 0,-14 1 0,5-6 0,-12-5 0,13-2 0,-13-5 0,12 0 0,2 0 0,8-10 0,5-8 0,11-5 0,1-11 0,11 10 0,0-4 0,0 7 0,0 4 0,0 2 0,10 4 0,2 1 0,9 4 0,1 1 0,-1 5 0,1 0 0,-6 0 0,5 0 0,-10 0 0,4 4 0,-5 7 0,-4 5 0,-2 6 0,-4 0 0,0 5 0,0-3 0,0 10 0,0-11 0,0-1 0,-4-7 0,-1-5 0,-5 0 0,4 0 0,-3-1 0,4 1 0,-5 0 0,0 0 0,0 0 0,4-5 0,2-1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0:04:56.443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244 337 24575,'16'-5'0,"-3"14"0,-13-7 0,0 18 0,0 3 0,0 0 0,0 11 0,-10-5 0,-2 1 0,-17-2 0,5-6 0,-10-4 0,5-7 0,-1-1 0,2-8 0,6 2 0,1-4 0,4-9 0,6-9 0,6-12 0,5-13 0,0 6 0,0-6 0,0 7 0,0 7 0,16 0 0,3 6 0,11 0 0,4 5 0,-5 7 0,1 5 0,-3 6 0,-5 0 0,0 0 0,-6 0 0,4 0 0,-9 0 0,4 5 0,-4 5 0,-1 7 0,-4 4 0,-1 1 0,-5-1 0,0 7 0,0-5 0,0 5 0,-5-6 0,-6-1 0,-1-4 0,-3 3 0,-1-8 0,5 3 0,-5-5 0,7 0 0,-1 0 0,0-5 0,0-1 0,0-4 0,0 0 0,4-4 0,2-2 0,4 1 0,0 1 0</inkml:trace>
  <inkml:trace contextRef="#ctx0" brushRef="#br0" timeOffset="1547">1234 242 24575,'-12'-4'0,"3"-7"0,9-5 0,0-6 0,0 0 0,0 0 0,5-6 0,1 5 0,10-5 0,1 11 0,5 1 0,-1 5 0,1 0 0,-1 5 0,1 2 0,-6 4 0,5 0 0,-10 0 0,4 0 0,-5 15 0,1-1 0,-5 20 0,-1-5 0,-5 7 0,0-1 0,-5-5 0,-6 4 0,-7-11 0,-4 5 0,-6-11 0,4-1 0,-4-5 0,7-5 0,-1-1 0,5-5 0,2 0 0,5-10 0,4-2 0,1-16 0,5-1 0,0-7 0,0 6 0,0-4 0,5 11 0,1-5 0,10 11 0,1 1 0,-1 6 0,4 4 0,-9 1 0,4 5 0,-5 0 0,0 0 0,-5 5 0,0 0 0,-5 5 0,0 5 0,0-4 0,0 4 0,0-5 0,0 0 0,0-1 0,0 1 0,0 0 0,0-5 0,0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0:05:00.551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0 24575,'35'0'0,"3"0"0,22 0 0,32 0-1639,-16 8 1,8 3 682,10 0 0,1 1 956,-2 5 0,3 4 0,-4-1 0,6 3 0,-12-1 0,-20-3 0,-1 1 0,18 5 0,10 4 0,-10-2 0,-12-4 0,-7 0 256,0 3 0,-1 0-256,-2-1 0,-4-3 0,16 1 1058,0 10-1058,-11-13 0,-25-1 0,-19-3 2652,-4-6-2652,-9-4 967,5-2-967,0-4 0,-1 0 0,1 0 0,0 0 0,0 0 0,0 0 0,-1 0 0,-3 0 0,-2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05T20:05:01.785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0 641 24575,'17'-35'0,"5"0"0,28-30 0,-10 27 0,1-1-776,-7-5 0,2 0 776,13 0 0,-1 4 0,4-18 315,11 8-315,-15 10 302,-1 6-302,-9 8 0,-15 4 0,-8 15 785,-4-3-785,-6 6 37,4 3 1,-8-4-1,3 5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752A60-C58E-AA43-A2E4-5109208C9ED9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D77C9E-DC13-A247-8978-5AB34635EF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591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032522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297364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324175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396004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452379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07062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842284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222595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375698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395673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69874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90653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71627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995081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385675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7139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596964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482121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07996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4E274F5-65C1-CA4C-9B06-D0367A3E13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5EFC28A5-A3A3-8E4A-AE67-EF8F03EB3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BE6554E-CB46-764C-86FC-97377039B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B013-8877-0B45-A4BB-C18C31140B3D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B8922F0-0EDC-BD46-BD9C-EFFACE635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5189854-4B6B-424E-958E-D9FC67058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AC46-6D6B-A648-B930-C4578A939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604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E642835-A2BB-674D-85E3-73A51223F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E595532-FFFB-B848-96A6-F6AEB09878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3DE65A3-A05F-8844-838D-A2D647729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B013-8877-0B45-A4BB-C18C31140B3D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C7DDA14-8B60-C94F-8D76-F340B5D9D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B69DF1A-A774-2C42-BAAB-EF94C4A07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AC46-6D6B-A648-B930-C4578A939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883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DAB9D04B-EFAC-2840-AF74-171EE4B02D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BD24044-67EA-3842-8AA8-2DBD8AB54A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A06FB14-BC7E-BD4D-AE02-B31AD966F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B013-8877-0B45-A4BB-C18C31140B3D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9F3421A-C882-714A-8669-7BC7DCC19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0A5CF31-A14E-E44E-A2B2-180F6C31D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AC46-6D6B-A648-B930-C4578A939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013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BDC0475-624D-C341-BF09-47E7B6B1D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9C04D1C-A611-604D-B2B4-A6B8F8E16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B08E0D7-68C2-D748-B68E-14C1C5AFD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B013-8877-0B45-A4BB-C18C31140B3D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E824770-0437-3B42-B48E-1C3354BE3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4CEC059-7DF9-6F4D-B613-06A26FD6F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AC46-6D6B-A648-B930-C4578A939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680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542E9FB-04DD-FE49-B49E-365693F46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12C164D-5213-904E-8BF5-F53B13576A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427C702-4DA4-AC42-AB34-C46FAF326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B013-8877-0B45-A4BB-C18C31140B3D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5FB4548-28A8-4B4D-B335-AF481A868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B6A92BD-077F-604A-A53C-B5D0E3C47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AC46-6D6B-A648-B930-C4578A939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814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7A9FC1D-3BE8-9D4D-B890-61E159B1C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6B2F52F-4FE9-324B-96EE-BD019B550B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EF90CD6-28D2-5F42-BA8F-ED69CEAE64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3ACAC4C-ADF7-8648-B8F6-E2D8F429F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B013-8877-0B45-A4BB-C18C31140B3D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9DB30A0-1206-E440-8319-B051DF665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F3FDA44-A97C-0347-8B46-867C50941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AC46-6D6B-A648-B930-C4578A939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216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806DB23-6703-214E-8B69-C0F3A729A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8F7067A-9585-D542-B4A4-02408F9B8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FC67ED6-0BC1-1D4B-A296-03CF4D3F4A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368F4F6A-36AB-5344-8B12-4B8DE5F531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DE8D19CB-C775-B44C-9BFD-ED1098F9A9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5F514C48-0777-AA4B-B5C1-DD9D75CE4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B013-8877-0B45-A4BB-C18C31140B3D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DFB4FC22-B007-714D-963D-E0B6614E6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6C9C7B0-E9D0-CD4A-93BA-057B85226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AC46-6D6B-A648-B930-C4578A939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643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8734F50-A512-F44A-A2EF-8D7724B48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DF804D97-945A-1740-8DF9-FFE88966F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B013-8877-0B45-A4BB-C18C31140B3D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17F7560-9E5A-934A-AA76-B08C50099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4BFABC9-0BC1-B247-A268-55738D734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AC46-6D6B-A648-B930-C4578A939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391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E7345CBA-B7EB-DC43-BDE5-33934FE75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B013-8877-0B45-A4BB-C18C31140B3D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6D4D8C5A-220C-754D-8322-9B2DC0041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760090C-E589-0940-AB7B-E217120EB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AC46-6D6B-A648-B930-C4578A939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615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CE47414-5073-0545-AAF8-229931933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67C59DB-52E7-E24F-A412-58E333868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031F340-F320-9449-A779-9A41CDBF3A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608D155-733C-B645-BF63-6688129B3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B013-8877-0B45-A4BB-C18C31140B3D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7119C97-A6BE-DE41-B20A-FDD868205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46075D8-F317-DA4E-AFE7-1D0D1D3E6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AC46-6D6B-A648-B930-C4578A939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420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A5B6512-8951-6347-AE7E-E261B11EC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F4BABCCC-357E-A546-8CBE-FF26BC36C2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F6A1F57-8450-6745-A667-8BF3A36F73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407958A-EC2F-4840-8815-0052D79CF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B013-8877-0B45-A4BB-C18C31140B3D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DB99109-22D5-0546-B303-00CEB695C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D0DE850-C88A-5746-8D81-8AA1B79C7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3AC46-6D6B-A648-B930-C4578A939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583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15D6D30-7937-4B43-94BD-1A963F5D1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AFC9B2F-3494-2C42-80CD-3C9133D91D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4014661-B7D3-734C-8AEB-C93AE30ED1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AB013-8877-0B45-A4BB-C18C31140B3D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5EB328D-9E2D-5947-86B8-98DA8B50A1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1A7E393-4E19-3445-BE50-9F62309486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3AC46-6D6B-A648-B930-C4578A9395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369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6189912/%EC%9E%AC%EC%99%B8%EB%8F%99%ED%8F%AC%EB%A5%BC-%EC%9C%84%ED%95%9C-%ED%95%9C%EA%B5%AD%EC%96%B4-3-1-unit-13-%EA%B1%B0%EC%8B%A4%EC%9D%84-%EA%B9%A8%EB%81%97%ED%95%98%EA%B2%8C-%EB%8B%A6%EC%9D%84%EA%B2%8C%EC%9A%94-flash-cards/?new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23.png"/><Relationship Id="rId18" Type="http://schemas.openxmlformats.org/officeDocument/2006/relationships/customXml" Target="../ink/ink7.xml"/><Relationship Id="rId26" Type="http://schemas.openxmlformats.org/officeDocument/2006/relationships/customXml" Target="../ink/ink12.xml"/><Relationship Id="rId3" Type="http://schemas.openxmlformats.org/officeDocument/2006/relationships/customXml" Target="../ink/ink1.xml"/><Relationship Id="rId21" Type="http://schemas.openxmlformats.org/officeDocument/2006/relationships/image" Target="../media/image27.png"/><Relationship Id="rId34" Type="http://schemas.openxmlformats.org/officeDocument/2006/relationships/customXml" Target="../ink/ink16.xml"/><Relationship Id="rId7" Type="http://schemas.openxmlformats.org/officeDocument/2006/relationships/image" Target="../media/image20.png"/><Relationship Id="rId12" Type="http://schemas.openxmlformats.org/officeDocument/2006/relationships/customXml" Target="../ink/ink4.xml"/><Relationship Id="rId17" Type="http://schemas.openxmlformats.org/officeDocument/2006/relationships/image" Target="../media/image25.png"/><Relationship Id="rId25" Type="http://schemas.openxmlformats.org/officeDocument/2006/relationships/image" Target="../media/image21.png"/><Relationship Id="rId3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6" Type="http://schemas.openxmlformats.org/officeDocument/2006/relationships/customXml" Target="../ink/ink6.xml"/><Relationship Id="rId20" Type="http://schemas.openxmlformats.org/officeDocument/2006/relationships/customXml" Target="../ink/ink8.xml"/><Relationship Id="rId29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.xml"/><Relationship Id="rId11" Type="http://schemas.openxmlformats.org/officeDocument/2006/relationships/image" Target="../media/image22.png"/><Relationship Id="rId24" Type="http://schemas.openxmlformats.org/officeDocument/2006/relationships/customXml" Target="../ink/ink11.xml"/><Relationship Id="rId32" Type="http://schemas.openxmlformats.org/officeDocument/2006/relationships/customXml" Target="../ink/ink15.xml"/><Relationship Id="rId5" Type="http://schemas.openxmlformats.org/officeDocument/2006/relationships/image" Target="../media/image19.png"/><Relationship Id="rId15" Type="http://schemas.openxmlformats.org/officeDocument/2006/relationships/image" Target="../media/image24.png"/><Relationship Id="rId23" Type="http://schemas.openxmlformats.org/officeDocument/2006/relationships/image" Target="../media/image28.png"/><Relationship Id="rId28" Type="http://schemas.openxmlformats.org/officeDocument/2006/relationships/customXml" Target="../ink/ink13.xml"/><Relationship Id="rId19" Type="http://schemas.openxmlformats.org/officeDocument/2006/relationships/image" Target="../media/image26.png"/><Relationship Id="rId31" Type="http://schemas.openxmlformats.org/officeDocument/2006/relationships/image" Target="../media/image31.png"/><Relationship Id="rId14" Type="http://schemas.openxmlformats.org/officeDocument/2006/relationships/customXml" Target="../ink/ink5.xml"/><Relationship Id="rId22" Type="http://schemas.openxmlformats.org/officeDocument/2006/relationships/customXml" Target="../ink/ink9.xml"/><Relationship Id="rId27" Type="http://schemas.openxmlformats.org/officeDocument/2006/relationships/image" Target="../media/image29.png"/><Relationship Id="rId30" Type="http://schemas.openxmlformats.org/officeDocument/2006/relationships/customXml" Target="../ink/ink14.xml"/><Relationship Id="rId35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customXml" Target="../ink/ink20.xml"/><Relationship Id="rId3" Type="http://schemas.openxmlformats.org/officeDocument/2006/relationships/image" Target="../media/image34.png"/><Relationship Id="rId7" Type="http://schemas.openxmlformats.org/officeDocument/2006/relationships/customXml" Target="../ink/ink18.xml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11" Type="http://schemas.openxmlformats.org/officeDocument/2006/relationships/customXml" Target="../ink/ink19.xml"/><Relationship Id="rId15" Type="http://schemas.openxmlformats.org/officeDocument/2006/relationships/image" Target="../media/image37.png"/><Relationship Id="rId10" Type="http://schemas.openxmlformats.org/officeDocument/2006/relationships/image" Target="../media/image38.png"/><Relationship Id="rId4" Type="http://schemas.openxmlformats.org/officeDocument/2006/relationships/customXml" Target="../ink/ink10.xml"/><Relationship Id="rId9" Type="http://schemas.openxmlformats.org/officeDocument/2006/relationships/customXml" Target="../ink/ink17.xml"/><Relationship Id="rId1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axw0EWHFD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lipart.email/download/8236885.html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clipartart.com/categories/laundry-pile-clipart.html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ac-illust.com/ko/clip-art/788686/%EB%82%98%EB%8A%94-%EC%83%88-(%ED%95%91%ED%81%AC)" TargetMode="External"/><Relationship Id="rId5" Type="http://schemas.openxmlformats.org/officeDocument/2006/relationships/hyperlink" Target="https://www.pngitem.com/middle/hbRJmJo_clipart-milk-spill-milk-spilling-milk-clipart-transparent/" TargetMode="External"/><Relationship Id="rId4" Type="http://schemas.openxmlformats.org/officeDocument/2006/relationships/hyperlink" Target="https://www.youtube.com/watch?v=Zaxw0EWHFD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72413" y="1233669"/>
            <a:ext cx="11647170" cy="2658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altLang="en-US" sz="6600" b="1" dirty="0">
                <a:latin typeface="+mn-ea"/>
                <a:ea typeface="+mn-ea"/>
              </a:rPr>
              <a:t>재외동포를 위한 한국어</a:t>
            </a:r>
            <a:r>
              <a:rPr lang="en-US" altLang="ko-KR" sz="6600" b="1" dirty="0">
                <a:latin typeface="+mn-ea"/>
                <a:ea typeface="+mn-ea"/>
              </a:rPr>
              <a:t>(</a:t>
            </a:r>
            <a:r>
              <a:rPr lang="ko-KR" altLang="en-US" sz="6600" b="1" dirty="0">
                <a:latin typeface="+mn-ea"/>
                <a:ea typeface="+mn-ea"/>
              </a:rPr>
              <a:t>영어권</a:t>
            </a:r>
            <a:r>
              <a:rPr lang="en-US" altLang="ko-KR" sz="6600" b="1" dirty="0">
                <a:latin typeface="+mn-ea"/>
                <a:ea typeface="+mn-ea"/>
              </a:rPr>
              <a:t>)</a:t>
            </a:r>
            <a:br>
              <a:rPr lang="en-US" altLang="ko-KR" sz="6600" b="1" dirty="0">
                <a:latin typeface="+mn-ea"/>
                <a:ea typeface="+mn-ea"/>
              </a:rPr>
            </a:br>
            <a:r>
              <a:rPr lang="ko-KR" altLang="en-US" sz="6700" b="1" dirty="0">
                <a:latin typeface="+mn-ea"/>
                <a:ea typeface="+mn-ea"/>
              </a:rPr>
              <a:t> </a:t>
            </a:r>
            <a:r>
              <a:rPr lang="en-US" altLang="ko-KR" sz="6700" b="1" dirty="0">
                <a:latin typeface="+mn-ea"/>
                <a:ea typeface="+mn-ea"/>
              </a:rPr>
              <a:t>3-1 </a:t>
            </a:r>
            <a:endParaRPr sz="6600" b="1"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3606" y="-1"/>
            <a:ext cx="1964788" cy="1964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0DDBF9B-2299-244F-A357-75A090247177}"/>
              </a:ext>
            </a:extLst>
          </p:cNvPr>
          <p:cNvSpPr txBox="1"/>
          <p:nvPr/>
        </p:nvSpPr>
        <p:spPr>
          <a:xfrm>
            <a:off x="914400" y="4245063"/>
            <a:ext cx="106445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2C55C0"/>
                </a:solidFill>
                <a:latin typeface="+mn-ea"/>
              </a:rPr>
              <a:t>Unit 1</a:t>
            </a:r>
            <a:r>
              <a:rPr lang="en-US" altLang="ko-KR" sz="4800" b="1" dirty="0">
                <a:solidFill>
                  <a:srgbClr val="2C55C0"/>
                </a:solidFill>
                <a:latin typeface="+mn-ea"/>
              </a:rPr>
              <a:t>3</a:t>
            </a:r>
            <a:r>
              <a:rPr lang="ko-KR" altLang="en-US" sz="4800" b="1" dirty="0">
                <a:solidFill>
                  <a:srgbClr val="2C55C0"/>
                </a:solidFill>
                <a:latin typeface="+mn-ea"/>
              </a:rPr>
              <a:t> 거실을 깨끗하게 </a:t>
            </a:r>
            <a:r>
              <a:rPr lang="ko-KR" altLang="en-US" sz="4800" b="1" dirty="0" err="1">
                <a:solidFill>
                  <a:srgbClr val="2C55C0"/>
                </a:solidFill>
                <a:latin typeface="+mn-ea"/>
              </a:rPr>
              <a:t>닦을게요</a:t>
            </a:r>
            <a:endParaRPr lang="en-US" sz="4800" b="1" dirty="0">
              <a:solidFill>
                <a:srgbClr val="2C55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7718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20A4D38C-C70F-AE4B-93D6-3BBDB2C28CB1}"/>
              </a:ext>
            </a:extLst>
          </p:cNvPr>
          <p:cNvSpPr/>
          <p:nvPr/>
        </p:nvSpPr>
        <p:spPr>
          <a:xfrm>
            <a:off x="2867395" y="108385"/>
            <a:ext cx="8224669" cy="941838"/>
          </a:xfrm>
          <a:prstGeom prst="rect">
            <a:avLst/>
          </a:prstGeom>
          <a:solidFill>
            <a:schemeClr val="bg1"/>
          </a:solidFill>
          <a:ln w="28575">
            <a:solidFill>
              <a:srgbClr val="264A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라면을 </a:t>
            </a:r>
            <a:r>
              <a:rPr lang="ko-KR" altLang="en-US" sz="4000" b="1" dirty="0">
                <a:solidFill>
                  <a:srgbClr val="264AAB"/>
                </a:solidFill>
                <a:latin typeface="+mn-ea"/>
              </a:rPr>
              <a:t>넣은 다음에 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스프를 넣어요</a:t>
            </a:r>
            <a:endParaRPr lang="en-US" sz="40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6131F96C-FDBD-7241-BC3A-233FE24FE9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7983" y="80448"/>
            <a:ext cx="1400175" cy="941838"/>
          </a:xfrm>
          <a:prstGeom prst="rect">
            <a:avLst/>
          </a:prstGeom>
          <a:ln w="28575">
            <a:solidFill>
              <a:srgbClr val="264AAB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3B028AD-9D74-B24B-89C5-3294FAB9FE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490" y="1356775"/>
            <a:ext cx="11064242" cy="46996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C879BCBA-9037-E640-BDEC-492E0B2BF904}"/>
              </a:ext>
            </a:extLst>
          </p:cNvPr>
          <p:cNvSpPr txBox="1"/>
          <p:nvPr/>
        </p:nvSpPr>
        <p:spPr>
          <a:xfrm>
            <a:off x="4293704" y="1546316"/>
            <a:ext cx="6798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책을 </a:t>
            </a:r>
            <a:r>
              <a:rPr lang="ko-KR" altLang="en-US" sz="3600" b="1" dirty="0">
                <a:solidFill>
                  <a:srgbClr val="264AAB"/>
                </a:solidFill>
              </a:rPr>
              <a:t>읽은 다음에</a:t>
            </a:r>
            <a:r>
              <a:rPr lang="ko-KR" altLang="en-US" sz="3600" b="1" dirty="0"/>
              <a:t> 독후감을 써요</a:t>
            </a:r>
            <a:endParaRPr lang="en-US" sz="3600" b="1" dirty="0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74EDE03-30CA-204E-854E-7A0AE9A99BD9}"/>
              </a:ext>
            </a:extLst>
          </p:cNvPr>
          <p:cNvSpPr txBox="1"/>
          <p:nvPr/>
        </p:nvSpPr>
        <p:spPr>
          <a:xfrm>
            <a:off x="4293707" y="3159658"/>
            <a:ext cx="7898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초콜릿을 </a:t>
            </a:r>
            <a:r>
              <a:rPr lang="ko-KR" altLang="en-US" sz="3600" b="1" dirty="0">
                <a:solidFill>
                  <a:srgbClr val="264AAB"/>
                </a:solidFill>
              </a:rPr>
              <a:t>먹은 다음에</a:t>
            </a:r>
            <a:r>
              <a:rPr lang="ko-KR" altLang="en-US" sz="3600" b="1" dirty="0"/>
              <a:t> 양치를 해요</a:t>
            </a:r>
            <a:endParaRPr lang="en-US" sz="3600" b="1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16A75B1-F969-9343-90A8-62D633E16C04}"/>
              </a:ext>
            </a:extLst>
          </p:cNvPr>
          <p:cNvSpPr txBox="1"/>
          <p:nvPr/>
        </p:nvSpPr>
        <p:spPr>
          <a:xfrm>
            <a:off x="4293704" y="4773001"/>
            <a:ext cx="7438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수업이 </a:t>
            </a:r>
            <a:r>
              <a:rPr lang="ko-KR" altLang="en-US" sz="3600" b="1" dirty="0">
                <a:solidFill>
                  <a:srgbClr val="264AAB"/>
                </a:solidFill>
              </a:rPr>
              <a:t>끝난 다음에</a:t>
            </a:r>
            <a:r>
              <a:rPr lang="ko-KR" altLang="en-US" sz="3600" b="1" dirty="0"/>
              <a:t> 수영을 해요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418274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0005E956-B0D3-6340-810D-E6F1683A7E57}"/>
              </a:ext>
            </a:extLst>
          </p:cNvPr>
          <p:cNvSpPr/>
          <p:nvPr/>
        </p:nvSpPr>
        <p:spPr>
          <a:xfrm>
            <a:off x="691764" y="2752828"/>
            <a:ext cx="10948946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500" b="1" dirty="0">
                <a:latin typeface="+mn-ea"/>
                <a:hlinkClick r:id="rId3"/>
              </a:rPr>
              <a:t>Quizlet </a:t>
            </a:r>
            <a:r>
              <a:rPr lang="ko-KR" altLang="en-US" sz="3500" b="1" dirty="0" smtClean="0">
                <a:latin typeface="+mn-ea"/>
                <a:hlinkClick r:id="rId3"/>
              </a:rPr>
              <a:t>바로가기</a:t>
            </a:r>
            <a:r>
              <a:rPr lang="ko-KR" altLang="en-US" sz="3500" b="1" dirty="0" smtClean="0">
                <a:latin typeface="+mn-ea"/>
              </a:rPr>
              <a:t> </a:t>
            </a:r>
            <a:r>
              <a:rPr lang="en-US" altLang="ko-KR" sz="3500" b="1" dirty="0" smtClean="0">
                <a:solidFill>
                  <a:srgbClr val="264AAB"/>
                </a:solidFill>
                <a:latin typeface="+mn-ea"/>
              </a:rPr>
              <a:t>/ </a:t>
            </a:r>
            <a:r>
              <a:rPr lang="en-US" sz="3500" b="1" dirty="0" smtClean="0">
                <a:latin typeface="+mn-ea"/>
                <a:hlinkClick r:id="rId3"/>
              </a:rPr>
              <a:t>Unit </a:t>
            </a:r>
            <a:r>
              <a:rPr lang="en-US" sz="3500" b="1" dirty="0">
                <a:latin typeface="+mn-ea"/>
                <a:hlinkClick r:id="rId3"/>
              </a:rPr>
              <a:t>13 </a:t>
            </a:r>
            <a:r>
              <a:rPr lang="ko-KR" altLang="en-US" sz="3500" b="1" dirty="0">
                <a:latin typeface="+mn-ea"/>
                <a:hlinkClick r:id="rId3"/>
              </a:rPr>
              <a:t>거실을 깨끗하게 </a:t>
            </a:r>
            <a:r>
              <a:rPr lang="ko-KR" altLang="en-US" sz="3500" b="1" dirty="0" smtClean="0">
                <a:latin typeface="+mn-ea"/>
                <a:hlinkClick r:id="rId3"/>
              </a:rPr>
              <a:t>닦을게요</a:t>
            </a:r>
            <a:endParaRPr lang="en-US" sz="3500" b="1" dirty="0">
              <a:latin typeface="+mn-e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6966A45-C606-0C4C-AE97-4F29B90F7464}"/>
              </a:ext>
            </a:extLst>
          </p:cNvPr>
          <p:cNvSpPr/>
          <p:nvPr/>
        </p:nvSpPr>
        <p:spPr>
          <a:xfrm>
            <a:off x="14989" y="0"/>
            <a:ext cx="12191997" cy="131913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latin typeface="+mn-ea"/>
              </a:rPr>
              <a:t>어휘 복습</a:t>
            </a:r>
            <a:endParaRPr lang="en-US" altLang="ko-KR" sz="3200" b="1" dirty="0">
              <a:latin typeface="+mn-ea"/>
            </a:endParaRPr>
          </a:p>
          <a:p>
            <a:pPr algn="ctr"/>
            <a:r>
              <a:rPr lang="en-US" sz="3200" b="1" dirty="0">
                <a:latin typeface="+mn-ea"/>
              </a:rPr>
              <a:t>Vocabulary Review</a:t>
            </a:r>
            <a:endParaRPr lang="en-US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8756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어떻게 청소를 </a:t>
            </a:r>
            <a:r>
              <a:rPr lang="ko-KR" altLang="en-US" sz="4800" b="1" dirty="0" smtClean="0">
                <a:latin typeface="+mn-ea"/>
              </a:rPr>
              <a:t>해야 하나요</a:t>
            </a:r>
            <a:r>
              <a:rPr lang="en-US" altLang="ko-KR" sz="4800" b="1" dirty="0">
                <a:latin typeface="+mn-ea"/>
              </a:rPr>
              <a:t>?</a:t>
            </a:r>
            <a:r>
              <a:rPr lang="ko-KR" altLang="en-US" sz="4800" b="1" dirty="0">
                <a:latin typeface="+mn-ea"/>
              </a:rPr>
              <a:t> </a:t>
            </a:r>
            <a:endParaRPr lang="en-US" sz="2400" dirty="0"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8334680-7D9D-3B45-821E-07914A888CA3}"/>
              </a:ext>
            </a:extLst>
          </p:cNvPr>
          <p:cNvSpPr txBox="1"/>
          <p:nvPr/>
        </p:nvSpPr>
        <p:spPr>
          <a:xfrm>
            <a:off x="0" y="1314450"/>
            <a:ext cx="52720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400" b="1" dirty="0"/>
              <a:t>우유를 쏟았어요</a:t>
            </a:r>
            <a:endParaRPr lang="en-US" sz="4400" b="1" dirty="0"/>
          </a:p>
        </p:txBody>
      </p:sp>
      <p:sp>
        <p:nvSpPr>
          <p:cNvPr id="7" name="Right Arrow 6">
            <a:extLst>
              <a:ext uri="{FF2B5EF4-FFF2-40B4-BE49-F238E27FC236}">
                <a16:creationId xmlns="" xmlns:a16="http://schemas.microsoft.com/office/drawing/2014/main" id="{79E28F2B-92FC-B847-A1DD-260159B28E49}"/>
              </a:ext>
            </a:extLst>
          </p:cNvPr>
          <p:cNvSpPr/>
          <p:nvPr/>
        </p:nvSpPr>
        <p:spPr>
          <a:xfrm>
            <a:off x="5589767" y="3053301"/>
            <a:ext cx="1711146" cy="835083"/>
          </a:xfrm>
          <a:prstGeom prst="rightArrow">
            <a:avLst/>
          </a:prstGeom>
          <a:solidFill>
            <a:srgbClr val="264AAB"/>
          </a:solidFill>
          <a:ln>
            <a:solidFill>
              <a:srgbClr val="264A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E099446E-F2E3-ED42-B9EA-3DEB374BEB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968" y="2417438"/>
            <a:ext cx="4320909" cy="31261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7E0712E-1F8B-5443-9C8B-1C0266D3A8FC}"/>
              </a:ext>
            </a:extLst>
          </p:cNvPr>
          <p:cNvSpPr txBox="1"/>
          <p:nvPr/>
        </p:nvSpPr>
        <p:spPr>
          <a:xfrm>
            <a:off x="7300913" y="980903"/>
            <a:ext cx="331569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창문을 닦다</a:t>
            </a:r>
            <a:endParaRPr lang="en-US" altLang="ko-KR" sz="2400" b="1" dirty="0"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먼지를 털다</a:t>
            </a:r>
            <a:endParaRPr lang="en-US" altLang="ko-KR" sz="2400" b="1" dirty="0"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설거지를 하다</a:t>
            </a:r>
            <a:endParaRPr lang="en-US" altLang="ko-KR" sz="2400" b="1" dirty="0"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세탁기를 돌리다</a:t>
            </a:r>
            <a:endParaRPr lang="en-US" altLang="ko-KR" sz="2400" b="1" dirty="0"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빨래를 널다</a:t>
            </a:r>
            <a:endParaRPr lang="en-US" altLang="ko-KR" sz="2400" b="1" dirty="0"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청소기를 돌리다</a:t>
            </a:r>
            <a:endParaRPr lang="en-US" altLang="ko-KR" sz="2400" b="1" dirty="0"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걸레질을 </a:t>
            </a:r>
            <a:r>
              <a:rPr lang="ko-KR" altLang="en-US" sz="2400" b="1" dirty="0" smtClean="0">
                <a:latin typeface="+mn-ea"/>
              </a:rPr>
              <a:t>하다</a:t>
            </a:r>
            <a:endParaRPr lang="en-US" altLang="ko-KR" sz="2400" b="1" dirty="0">
              <a:latin typeface="+mn-ea"/>
            </a:endParaRPr>
          </a:p>
        </p:txBody>
      </p:sp>
      <p:sp>
        <p:nvSpPr>
          <p:cNvPr id="11" name="Left Arrow 10">
            <a:extLst>
              <a:ext uri="{FF2B5EF4-FFF2-40B4-BE49-F238E27FC236}">
                <a16:creationId xmlns="" xmlns:a16="http://schemas.microsoft.com/office/drawing/2014/main" id="{3DC86F6C-316A-3943-A81D-30EA43052EF7}"/>
              </a:ext>
            </a:extLst>
          </p:cNvPr>
          <p:cNvSpPr/>
          <p:nvPr/>
        </p:nvSpPr>
        <p:spPr>
          <a:xfrm>
            <a:off x="10194419" y="5473964"/>
            <a:ext cx="1209604" cy="71623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7696863" y="5473964"/>
            <a:ext cx="2441050" cy="7162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277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11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="" xmlns:a16="http://schemas.microsoft.com/office/drawing/2014/main" id="{E2C9A05B-A53A-F54F-9237-2EDACF12AB57}"/>
                  </a:ext>
                </a:extLst>
              </p14:cNvPr>
              <p14:cNvContentPartPr/>
              <p14:nvPr/>
            </p14:nvContentPartPr>
            <p14:xfrm>
              <a:off x="1950270" y="3583483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2C9A05B-A53A-F54F-9237-2EDACF12AB5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887630" y="3520483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="" xmlns:a16="http://schemas.microsoft.com/office/drawing/2014/main" id="{512A98E0-D2F1-B247-93E6-2B54BB4E54E0}"/>
                  </a:ext>
                </a:extLst>
              </p14:cNvPr>
              <p14:cNvContentPartPr/>
              <p14:nvPr/>
            </p14:nvContentPartPr>
            <p14:xfrm>
              <a:off x="700350" y="3596803"/>
              <a:ext cx="2117520" cy="17708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12A98E0-D2F1-B247-93E6-2B54BB4E54E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37710" y="3534163"/>
                <a:ext cx="2243160" cy="189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Ink 9">
                <a:extLst>
                  <a:ext uri="{FF2B5EF4-FFF2-40B4-BE49-F238E27FC236}">
                    <a16:creationId xmlns="" xmlns:a16="http://schemas.microsoft.com/office/drawing/2014/main" id="{D7348078-D24E-2040-910F-80A6740BC35E}"/>
                  </a:ext>
                </a:extLst>
              </p14:cNvPr>
              <p14:cNvContentPartPr/>
              <p14:nvPr/>
            </p14:nvContentPartPr>
            <p14:xfrm>
              <a:off x="709710" y="3581683"/>
              <a:ext cx="1978200" cy="17204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D7348078-D24E-2040-910F-80A6740BC35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46710" y="3519043"/>
                <a:ext cx="2103840" cy="184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1" name="Ink 10">
                <a:extLst>
                  <a:ext uri="{FF2B5EF4-FFF2-40B4-BE49-F238E27FC236}">
                    <a16:creationId xmlns="" xmlns:a16="http://schemas.microsoft.com/office/drawing/2014/main" id="{9CE74ADC-D665-E845-8901-C4F30AB5D812}"/>
                  </a:ext>
                </a:extLst>
              </p14:cNvPr>
              <p14:cNvContentPartPr/>
              <p14:nvPr/>
            </p14:nvContentPartPr>
            <p14:xfrm>
              <a:off x="3228990" y="3834403"/>
              <a:ext cx="888840" cy="9460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9CE74ADC-D665-E845-8901-C4F30AB5D81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165990" y="3771763"/>
                <a:ext cx="1014480" cy="10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2" name="Ink 31">
                <a:extLst>
                  <a:ext uri="{FF2B5EF4-FFF2-40B4-BE49-F238E27FC236}">
                    <a16:creationId xmlns="" xmlns:a16="http://schemas.microsoft.com/office/drawing/2014/main" id="{C88933A4-C44D-FE44-8FDC-C40522449278}"/>
                  </a:ext>
                </a:extLst>
              </p14:cNvPr>
              <p14:cNvContentPartPr/>
              <p14:nvPr/>
            </p14:nvContentPartPr>
            <p14:xfrm>
              <a:off x="-77610" y="5616403"/>
              <a:ext cx="5081760" cy="5763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C88933A4-C44D-FE44-8FDC-C40522449278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-140610" y="5553364"/>
                <a:ext cx="5207400" cy="7020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5" name="Ink 34">
                <a:extLst>
                  <a:ext uri="{FF2B5EF4-FFF2-40B4-BE49-F238E27FC236}">
                    <a16:creationId xmlns="" xmlns:a16="http://schemas.microsoft.com/office/drawing/2014/main" id="{F1247243-F2BC-9F43-918B-7FD869787696}"/>
                  </a:ext>
                </a:extLst>
              </p14:cNvPr>
              <p14:cNvContentPartPr/>
              <p14:nvPr/>
            </p14:nvContentPartPr>
            <p14:xfrm>
              <a:off x="1234950" y="4286923"/>
              <a:ext cx="1110600" cy="31284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F1247243-F2BC-9F43-918B-7FD869787696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198950" y="4250923"/>
                <a:ext cx="1182240" cy="38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8" name="Ink 37">
                <a:extLst>
                  <a:ext uri="{FF2B5EF4-FFF2-40B4-BE49-F238E27FC236}">
                    <a16:creationId xmlns="" xmlns:a16="http://schemas.microsoft.com/office/drawing/2014/main" id="{7AB4BB39-352B-E14E-8912-ED0BF89ED422}"/>
                  </a:ext>
                </a:extLst>
              </p14:cNvPr>
              <p14:cNvContentPartPr/>
              <p14:nvPr/>
            </p14:nvContentPartPr>
            <p14:xfrm>
              <a:off x="3423750" y="4154803"/>
              <a:ext cx="525960" cy="21528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7AB4BB39-352B-E14E-8912-ED0BF89ED422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3388086" y="4119163"/>
                <a:ext cx="597649" cy="28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9" name="Ink 38">
                <a:extLst>
                  <a:ext uri="{FF2B5EF4-FFF2-40B4-BE49-F238E27FC236}">
                    <a16:creationId xmlns="" xmlns:a16="http://schemas.microsoft.com/office/drawing/2014/main" id="{41AC2291-A499-1444-A6ED-078C95209FDC}"/>
                  </a:ext>
                </a:extLst>
              </p14:cNvPr>
              <p14:cNvContentPartPr/>
              <p14:nvPr/>
            </p14:nvContentPartPr>
            <p14:xfrm>
              <a:off x="1306950" y="4773643"/>
              <a:ext cx="784800" cy="19512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41AC2291-A499-1444-A6ED-078C95209FDC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271310" y="4737643"/>
                <a:ext cx="856440" cy="26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40" name="Ink 39">
                <a:extLst>
                  <a:ext uri="{FF2B5EF4-FFF2-40B4-BE49-F238E27FC236}">
                    <a16:creationId xmlns="" xmlns:a16="http://schemas.microsoft.com/office/drawing/2014/main" id="{3983565E-8CFE-9A44-BDC4-FD3CC5E41844}"/>
                  </a:ext>
                </a:extLst>
              </p14:cNvPr>
              <p14:cNvContentPartPr/>
              <p14:nvPr/>
            </p14:nvContentPartPr>
            <p14:xfrm>
              <a:off x="3605550" y="4380523"/>
              <a:ext cx="235440" cy="231120"/>
            </p14:xfrm>
          </p:contentPart>
        </mc:Choice>
        <mc:Fallback xmlns=""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3983565E-8CFE-9A44-BDC4-FD3CC5E41844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3569550" y="4344523"/>
                <a:ext cx="307080" cy="30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ink="http://schemas.microsoft.com/office/drawing/2016/ink" xmlns:p14="http://schemas.microsoft.com/office/powerpoint/2010/main" Requires="p14 aink">
          <p:contentPart p14:bwMode="auto" r:id="rId24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2A922D58-D101-4D4A-926C-D08E796B331B}"/>
                  </a:ext>
                </a:extLst>
              </p14:cNvPr>
              <p14:cNvContentPartPr/>
              <p14:nvPr/>
            </p14:nvContentPartPr>
            <p14:xfrm>
              <a:off x="1373550" y="3516523"/>
              <a:ext cx="936360" cy="600840"/>
            </p14:xfrm>
          </p:contentPart>
        </mc:Choice>
        <mc:Fallback>
          <p:pic>
            <p:nvPicPr>
              <p:cNvPr id="42" name="Ink 41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2A922D58-D101-4D4A-926C-D08E796B331B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355910" y="3408523"/>
                <a:ext cx="972000" cy="81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ink="http://schemas.microsoft.com/office/drawing/2016/ink" xmlns:p14="http://schemas.microsoft.com/office/powerpoint/2010/main" Requires="p14 aink">
          <p:contentPart p14:bwMode="auto" r:id="rId26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8D81CA7E-F5AD-9F4F-8BBD-3A486BFBECA1}"/>
                  </a:ext>
                </a:extLst>
              </p14:cNvPr>
              <p14:cNvContentPartPr/>
              <p14:nvPr/>
            </p14:nvContentPartPr>
            <p14:xfrm>
              <a:off x="1817790" y="4116643"/>
              <a:ext cx="1089720" cy="1202040"/>
            </p14:xfrm>
          </p:contentPart>
        </mc:Choice>
        <mc:Fallback>
          <p:pic>
            <p:nvPicPr>
              <p:cNvPr id="43" name="Ink 42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8D81CA7E-F5AD-9F4F-8BBD-3A486BFBECA1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799790" y="4009003"/>
                <a:ext cx="1125360" cy="141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ink="http://schemas.microsoft.com/office/drawing/2016/ink" xmlns:p14="http://schemas.microsoft.com/office/powerpoint/2010/main" Requires="p14 aink">
          <p:contentPart p14:bwMode="auto" r:id="rId28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CF3D9752-0EF2-564E-87BC-2A7CBA6E59D9}"/>
                  </a:ext>
                </a:extLst>
              </p14:cNvPr>
              <p14:cNvContentPartPr/>
              <p14:nvPr/>
            </p14:nvContentPartPr>
            <p14:xfrm>
              <a:off x="848310" y="4759963"/>
              <a:ext cx="920160" cy="685440"/>
            </p14:xfrm>
          </p:contentPart>
        </mc:Choice>
        <mc:Fallback>
          <p:pic>
            <p:nvPicPr>
              <p:cNvPr id="45" name="Ink 44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CF3D9752-0EF2-564E-87BC-2A7CBA6E59D9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830670" y="4651963"/>
                <a:ext cx="955800" cy="90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ink="http://schemas.microsoft.com/office/drawing/2016/ink" xmlns:p14="http://schemas.microsoft.com/office/powerpoint/2010/main" Requires="p14 aink">
          <p:contentPart p14:bwMode="auto" r:id="rId30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B90255CB-9504-6D43-8999-E96EF44455C1}"/>
                  </a:ext>
                </a:extLst>
              </p14:cNvPr>
              <p14:cNvContentPartPr/>
              <p14:nvPr/>
            </p14:nvContentPartPr>
            <p14:xfrm>
              <a:off x="633750" y="3953923"/>
              <a:ext cx="750600" cy="769680"/>
            </p14:xfrm>
          </p:contentPart>
        </mc:Choice>
        <mc:Fallback>
          <p:pic>
            <p:nvPicPr>
              <p:cNvPr id="46" name="Ink 45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B90255CB-9504-6D43-8999-E96EF44455C1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615750" y="3845923"/>
                <a:ext cx="786240" cy="98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ink="http://schemas.microsoft.com/office/drawing/2016/ink" xmlns:p14="http://schemas.microsoft.com/office/powerpoint/2010/main" Requires="p14 aink">
          <p:contentPart p14:bwMode="auto" r:id="rId32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id="{C21B8E42-0D91-DD48-A144-592DFECA763F}"/>
                  </a:ext>
                </a:extLst>
              </p14:cNvPr>
              <p14:cNvContentPartPr/>
              <p14:nvPr/>
            </p14:nvContentPartPr>
            <p14:xfrm>
              <a:off x="3168870" y="3809563"/>
              <a:ext cx="1019160" cy="1051920"/>
            </p14:xfrm>
          </p:contentPart>
        </mc:Choice>
        <mc:Fallback>
          <p:pic>
            <p:nvPicPr>
              <p:cNvPr id="54" name="Ink 53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C21B8E42-0D91-DD48-A144-592DFECA763F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3150870" y="3701923"/>
                <a:ext cx="1054800" cy="126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ink="http://schemas.microsoft.com/office/drawing/2016/ink" xmlns:p14="http://schemas.microsoft.com/office/powerpoint/2010/main" Requires="p14 aink">
          <p:contentPart p14:bwMode="auto" r:id="rId34">
            <p14:nvContentPartPr>
              <p14:cNvPr id="68" name="Ink 67">
                <a:extLst>
                  <a:ext uri="{FF2B5EF4-FFF2-40B4-BE49-F238E27FC236}">
                    <a16:creationId xmlns:a16="http://schemas.microsoft.com/office/drawing/2014/main" id="{7A7A4E47-DC76-B84D-9F3F-45DB221CE7ED}"/>
                  </a:ext>
                </a:extLst>
              </p14:cNvPr>
              <p14:cNvContentPartPr/>
              <p14:nvPr/>
            </p14:nvContentPartPr>
            <p14:xfrm>
              <a:off x="919590" y="3626683"/>
              <a:ext cx="3297240" cy="1676880"/>
            </p14:xfrm>
          </p:contentPart>
        </mc:Choice>
        <mc:Fallback>
          <p:pic>
            <p:nvPicPr>
              <p:cNvPr id="68" name="Ink 67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7A7A4E47-DC76-B84D-9F3F-45DB221CE7ED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856950" y="3249043"/>
                <a:ext cx="3422880" cy="2432520"/>
              </a:xfrm>
              <a:prstGeom prst="rect">
                <a:avLst/>
              </a:prstGeom>
            </p:spPr>
          </p:pic>
        </mc:Fallback>
      </mc:AlternateContent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027DD4BE-0577-DD42-9A44-10EC17B2B082}"/>
              </a:ext>
            </a:extLst>
          </p:cNvPr>
          <p:cNvSpPr txBox="1"/>
          <p:nvPr/>
        </p:nvSpPr>
        <p:spPr>
          <a:xfrm>
            <a:off x="323746" y="1906940"/>
            <a:ext cx="5702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/>
              <a:t>바닥에 먼지가 많아요</a:t>
            </a:r>
            <a:endParaRPr lang="en-US" sz="4400" b="1" dirty="0"/>
          </a:p>
        </p:txBody>
      </p:sp>
      <p:sp>
        <p:nvSpPr>
          <p:cNvPr id="71" name="Rectangle 70">
            <a:extLst>
              <a:ext uri="{FF2B5EF4-FFF2-40B4-BE49-F238E27FC236}">
                <a16:creationId xmlns="" xmlns:a16="http://schemas.microsoft.com/office/drawing/2014/main" id="{2617EF04-E041-D541-A914-7E08CA3A63AE}"/>
              </a:ext>
            </a:extLst>
          </p:cNvPr>
          <p:cNvSpPr/>
          <p:nvPr/>
        </p:nvSpPr>
        <p:spPr>
          <a:xfrm>
            <a:off x="-16280" y="5486443"/>
            <a:ext cx="5702175" cy="798178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="" xmlns:a16="http://schemas.microsoft.com/office/drawing/2014/main" id="{DADA651C-8DD2-B940-B46C-BD92A4C6C9A8}"/>
              </a:ext>
            </a:extLst>
          </p:cNvPr>
          <p:cNvSpPr txBox="1"/>
          <p:nvPr/>
        </p:nvSpPr>
        <p:spPr>
          <a:xfrm>
            <a:off x="7514750" y="980389"/>
            <a:ext cx="351686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창문을 닦다</a:t>
            </a:r>
            <a:endParaRPr lang="en-US" altLang="ko-KR" sz="2400" b="1" dirty="0"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먼지를 털다</a:t>
            </a:r>
            <a:endParaRPr lang="en-US" altLang="ko-KR" sz="2400" b="1" dirty="0"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설거지를 하다</a:t>
            </a:r>
            <a:endParaRPr lang="en-US" altLang="ko-KR" sz="2400" b="1" dirty="0"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세탁기를 돌리다</a:t>
            </a:r>
            <a:endParaRPr lang="en-US" altLang="ko-KR" sz="2400" b="1" dirty="0"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빨래를 널다</a:t>
            </a:r>
            <a:endParaRPr lang="en-US" altLang="ko-KR" sz="2400" b="1" dirty="0"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청소기를 돌리다</a:t>
            </a:r>
            <a:endParaRPr lang="en-US" altLang="ko-KR" sz="2400" b="1" dirty="0"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걸레질을 </a:t>
            </a:r>
            <a:r>
              <a:rPr lang="ko-KR" altLang="en-US" sz="2400" b="1" dirty="0" smtClean="0">
                <a:latin typeface="+mn-ea"/>
              </a:rPr>
              <a:t>하다</a:t>
            </a:r>
            <a:endParaRPr lang="en-US" altLang="ko-KR" sz="2400" b="1" dirty="0">
              <a:latin typeface="+mn-ea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="" xmlns:a16="http://schemas.microsoft.com/office/drawing/2014/main" id="{E189B62B-8305-5446-957A-A038C5D95508}"/>
              </a:ext>
            </a:extLst>
          </p:cNvPr>
          <p:cNvSpPr/>
          <p:nvPr/>
        </p:nvSpPr>
        <p:spPr>
          <a:xfrm>
            <a:off x="-16280" y="-9678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어떻게 청소를 </a:t>
            </a:r>
            <a:r>
              <a:rPr lang="ko-KR" altLang="en-US" sz="4800" b="1" dirty="0" smtClean="0">
                <a:latin typeface="+mn-ea"/>
              </a:rPr>
              <a:t>해야 하나요</a:t>
            </a:r>
            <a:r>
              <a:rPr lang="en-US" altLang="ko-KR" sz="4800" b="1" dirty="0">
                <a:latin typeface="+mn-ea"/>
              </a:rPr>
              <a:t>?</a:t>
            </a:r>
            <a:r>
              <a:rPr lang="ko-KR" altLang="en-US" sz="4800" b="1" dirty="0">
                <a:latin typeface="+mn-ea"/>
              </a:rPr>
              <a:t> </a:t>
            </a:r>
            <a:endParaRPr lang="en-US" sz="2400" dirty="0">
              <a:latin typeface="+mn-ea"/>
            </a:endParaRPr>
          </a:p>
        </p:txBody>
      </p:sp>
      <p:sp>
        <p:nvSpPr>
          <p:cNvPr id="75" name="Left Arrow 74">
            <a:extLst>
              <a:ext uri="{FF2B5EF4-FFF2-40B4-BE49-F238E27FC236}">
                <a16:creationId xmlns="" xmlns:a16="http://schemas.microsoft.com/office/drawing/2014/main" id="{B0AA0202-DCF1-5441-AAE3-5E5DB51D75E0}"/>
              </a:ext>
            </a:extLst>
          </p:cNvPr>
          <p:cNvSpPr/>
          <p:nvPr/>
        </p:nvSpPr>
        <p:spPr>
          <a:xfrm>
            <a:off x="10522424" y="4705673"/>
            <a:ext cx="1209604" cy="71623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Right Arrow 25">
            <a:extLst>
              <a:ext uri="{FF2B5EF4-FFF2-40B4-BE49-F238E27FC236}">
                <a16:creationId xmlns="" xmlns:a16="http://schemas.microsoft.com/office/drawing/2014/main" id="{79E28F2B-92FC-B847-A1DD-260159B28E49}"/>
              </a:ext>
            </a:extLst>
          </p:cNvPr>
          <p:cNvSpPr/>
          <p:nvPr/>
        </p:nvSpPr>
        <p:spPr>
          <a:xfrm>
            <a:off x="5768659" y="3053301"/>
            <a:ext cx="1711146" cy="835083"/>
          </a:xfrm>
          <a:prstGeom prst="rightArrow">
            <a:avLst/>
          </a:prstGeom>
          <a:solidFill>
            <a:srgbClr val="264AAB"/>
          </a:solidFill>
          <a:ln>
            <a:solidFill>
              <a:srgbClr val="264A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8052656" y="4773643"/>
            <a:ext cx="2441050" cy="7162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915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75" grpId="0" animBg="1"/>
      <p:bldP spid="26" grpId="0" animBg="1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C2516461-F2F2-C646-B896-5F0A39FF56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081" y="2332443"/>
            <a:ext cx="3243620" cy="389234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1" name="Ink 60">
                <a:extLst>
                  <a:ext uri="{FF2B5EF4-FFF2-40B4-BE49-F238E27FC236}">
                    <a16:creationId xmlns="" xmlns:a16="http://schemas.microsoft.com/office/drawing/2014/main" id="{C79ED126-DB11-744C-AB0F-4462DCB32BAC}"/>
                  </a:ext>
                </a:extLst>
              </p14:cNvPr>
              <p14:cNvContentPartPr/>
              <p14:nvPr/>
            </p14:nvContentPartPr>
            <p14:xfrm>
              <a:off x="755921" y="3047301"/>
              <a:ext cx="2034506" cy="2710410"/>
            </p14:xfrm>
          </p:contentPart>
        </mc:Choice>
        <mc:Fallback xmlns="">
          <p:pic>
            <p:nvPicPr>
              <p:cNvPr id="61" name="Ink 60">
                <a:extLst>
                  <a:ext uri="{FF2B5EF4-FFF2-40B4-BE49-F238E27FC236}">
                    <a16:creationId xmlns:a16="http://schemas.microsoft.com/office/drawing/2014/main" id="{C79ED126-DB11-744C-AB0F-4462DCB32BA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92916" y="2984310"/>
                <a:ext cx="2160155" cy="28360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ink="http://schemas.microsoft.com/office/drawing/2016/ink" xmlns:p14="http://schemas.microsoft.com/office/powerpoint/2010/main" Requires="p14 aink">
          <p:contentPart p14:bwMode="auto" r:id="rId7">
            <p14:nvContentPartPr>
              <p14:cNvPr id="71" name="Ink 70">
                <a:extLst>
                  <a:ext uri="{FF2B5EF4-FFF2-40B4-BE49-F238E27FC236}">
                    <a16:creationId xmlns:a16="http://schemas.microsoft.com/office/drawing/2014/main" id="{F57DEFD1-E95F-E147-B819-7F246948375A}"/>
                  </a:ext>
                </a:extLst>
              </p14:cNvPr>
              <p14:cNvContentPartPr/>
              <p14:nvPr/>
            </p14:nvContentPartPr>
            <p14:xfrm>
              <a:off x="1316670" y="3982723"/>
              <a:ext cx="1178640" cy="1228320"/>
            </p14:xfrm>
          </p:contentPart>
        </mc:Choice>
        <mc:Fallback>
          <p:pic>
            <p:nvPicPr>
              <p:cNvPr id="71" name="Ink 70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F57DEFD1-E95F-E147-B819-7F246948375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299030" y="3875083"/>
                <a:ext cx="1214280" cy="144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3" name="Ink 72">
                <a:extLst>
                  <a:ext uri="{FF2B5EF4-FFF2-40B4-BE49-F238E27FC236}">
                    <a16:creationId xmlns="" xmlns:a16="http://schemas.microsoft.com/office/drawing/2014/main" id="{6916C7A8-E7DC-2240-888F-0EE7B9A9FB4A}"/>
                  </a:ext>
                </a:extLst>
              </p14:cNvPr>
              <p14:cNvContentPartPr/>
              <p14:nvPr/>
            </p14:nvContentPartPr>
            <p14:xfrm>
              <a:off x="1409910" y="3984883"/>
              <a:ext cx="1207440" cy="1235880"/>
            </p14:xfrm>
          </p:contentPart>
        </mc:Choice>
        <mc:Fallback xmlns="">
          <p:pic>
            <p:nvPicPr>
              <p:cNvPr id="73" name="Ink 72">
                <a:extLst>
                  <a:ext uri="{FF2B5EF4-FFF2-40B4-BE49-F238E27FC236}">
                    <a16:creationId xmlns:a16="http://schemas.microsoft.com/office/drawing/2014/main" id="{6916C7A8-E7DC-2240-888F-0EE7B9A9FB4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347251" y="3921883"/>
                <a:ext cx="1333117" cy="136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75" name="Ink 74">
                <a:extLst>
                  <a:ext uri="{FF2B5EF4-FFF2-40B4-BE49-F238E27FC236}">
                    <a16:creationId xmlns="" xmlns:a16="http://schemas.microsoft.com/office/drawing/2014/main" id="{49F08B39-0BBB-5847-913F-4CEBA5BA8EE0}"/>
                  </a:ext>
                </a:extLst>
              </p14:cNvPr>
              <p14:cNvContentPartPr/>
              <p14:nvPr/>
            </p14:nvContentPartPr>
            <p14:xfrm>
              <a:off x="1289310" y="3940603"/>
              <a:ext cx="1372320" cy="1298160"/>
            </p14:xfrm>
          </p:contentPart>
        </mc:Choice>
        <mc:Fallback xmlns="">
          <p:pic>
            <p:nvPicPr>
              <p:cNvPr id="75" name="Ink 74">
                <a:extLst>
                  <a:ext uri="{FF2B5EF4-FFF2-40B4-BE49-F238E27FC236}">
                    <a16:creationId xmlns:a16="http://schemas.microsoft.com/office/drawing/2014/main" id="{49F08B39-0BBB-5847-913F-4CEBA5BA8EE0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280670" y="3931603"/>
                <a:ext cx="1389960" cy="131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78" name="Ink 77">
                <a:extLst>
                  <a:ext uri="{FF2B5EF4-FFF2-40B4-BE49-F238E27FC236}">
                    <a16:creationId xmlns="" xmlns:a16="http://schemas.microsoft.com/office/drawing/2014/main" id="{93CDB2DE-96F6-FD4D-93B2-3604B7522867}"/>
                  </a:ext>
                </a:extLst>
              </p14:cNvPr>
              <p14:cNvContentPartPr/>
              <p14:nvPr/>
            </p14:nvContentPartPr>
            <p14:xfrm>
              <a:off x="1713881" y="4550991"/>
              <a:ext cx="350640" cy="460080"/>
            </p14:xfrm>
          </p:contentPart>
        </mc:Choice>
        <mc:Fallback xmlns="">
          <p:pic>
            <p:nvPicPr>
              <p:cNvPr id="78" name="Ink 77">
                <a:extLst>
                  <a:ext uri="{FF2B5EF4-FFF2-40B4-BE49-F238E27FC236}">
                    <a16:creationId xmlns:a16="http://schemas.microsoft.com/office/drawing/2014/main" id="{93CDB2DE-96F6-FD4D-93B2-3604B7522867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705241" y="4541998"/>
                <a:ext cx="368280" cy="477706"/>
              </a:xfrm>
              <a:prstGeom prst="rect">
                <a:avLst/>
              </a:prstGeom>
            </p:spPr>
          </p:pic>
        </mc:Fallback>
      </mc:AlternateContent>
      <p:pic>
        <p:nvPicPr>
          <p:cNvPr id="84" name="Picture 83">
            <a:extLst>
              <a:ext uri="{FF2B5EF4-FFF2-40B4-BE49-F238E27FC236}">
                <a16:creationId xmlns="" xmlns:a16="http://schemas.microsoft.com/office/drawing/2014/main" id="{A351BC32-9547-A342-A424-6B85D591749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61033" y="1838796"/>
            <a:ext cx="2011531" cy="2242363"/>
          </a:xfrm>
          <a:prstGeom prst="rect">
            <a:avLst/>
          </a:prstGeom>
        </p:spPr>
      </p:pic>
      <p:sp>
        <p:nvSpPr>
          <p:cNvPr id="85" name="TextBox 84">
            <a:extLst>
              <a:ext uri="{FF2B5EF4-FFF2-40B4-BE49-F238E27FC236}">
                <a16:creationId xmlns="" xmlns:a16="http://schemas.microsoft.com/office/drawing/2014/main" id="{3940CB9E-A8FA-3249-9C39-FD8275A4F93B}"/>
              </a:ext>
            </a:extLst>
          </p:cNvPr>
          <p:cNvSpPr txBox="1"/>
          <p:nvPr/>
        </p:nvSpPr>
        <p:spPr>
          <a:xfrm>
            <a:off x="0" y="1314450"/>
            <a:ext cx="5503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dirty="0"/>
              <a:t>새가 창문에 똥을 쌌어요</a:t>
            </a:r>
            <a:endParaRPr lang="en-US" sz="3600" b="1" dirty="0"/>
          </a:p>
        </p:txBody>
      </p:sp>
      <p:sp>
        <p:nvSpPr>
          <p:cNvPr id="86" name="Rectangle 85">
            <a:extLst>
              <a:ext uri="{FF2B5EF4-FFF2-40B4-BE49-F238E27FC236}">
                <a16:creationId xmlns="" xmlns:a16="http://schemas.microsoft.com/office/drawing/2014/main" id="{CA444FCF-1802-434B-9E9B-CB1D0D9BEC35}"/>
              </a:ext>
            </a:extLst>
          </p:cNvPr>
          <p:cNvSpPr/>
          <p:nvPr/>
        </p:nvSpPr>
        <p:spPr>
          <a:xfrm>
            <a:off x="-16280" y="-9678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어떻게 청소를 </a:t>
            </a:r>
            <a:r>
              <a:rPr lang="ko-KR" altLang="en-US" sz="4800" b="1" dirty="0" smtClean="0">
                <a:latin typeface="+mn-ea"/>
              </a:rPr>
              <a:t>해야 하나요</a:t>
            </a:r>
            <a:r>
              <a:rPr lang="en-US" altLang="ko-KR" sz="4800" b="1" dirty="0">
                <a:latin typeface="+mn-ea"/>
              </a:rPr>
              <a:t>?</a:t>
            </a:r>
            <a:r>
              <a:rPr lang="ko-KR" altLang="en-US" sz="4800" b="1" dirty="0">
                <a:latin typeface="+mn-ea"/>
              </a:rPr>
              <a:t> </a:t>
            </a:r>
            <a:endParaRPr lang="en-US" sz="2400" dirty="0">
              <a:latin typeface="+mn-ea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="" xmlns:a16="http://schemas.microsoft.com/office/drawing/2014/main" id="{3B6E57C3-6FE5-FC4B-8B3C-905E767F4CD5}"/>
              </a:ext>
            </a:extLst>
          </p:cNvPr>
          <p:cNvSpPr txBox="1"/>
          <p:nvPr/>
        </p:nvSpPr>
        <p:spPr>
          <a:xfrm>
            <a:off x="7601727" y="955287"/>
            <a:ext cx="345309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창문을 닦다</a:t>
            </a:r>
            <a:endParaRPr lang="en-US" altLang="ko-KR" sz="2400" b="1" dirty="0"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먼지를 털다</a:t>
            </a:r>
            <a:endParaRPr lang="en-US" altLang="ko-KR" sz="2400" b="1" dirty="0"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설거지를 하다</a:t>
            </a:r>
            <a:endParaRPr lang="en-US" altLang="ko-KR" sz="2400" b="1" dirty="0"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세탁기를 돌리다</a:t>
            </a:r>
            <a:endParaRPr lang="en-US" altLang="ko-KR" sz="2400" b="1" dirty="0"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빨래를 널다</a:t>
            </a:r>
            <a:endParaRPr lang="en-US" altLang="ko-KR" sz="2400" b="1" dirty="0"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청소기를 돌리다</a:t>
            </a:r>
            <a:endParaRPr lang="en-US" altLang="ko-KR" sz="2400" b="1" dirty="0"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걸레질을 </a:t>
            </a:r>
            <a:r>
              <a:rPr lang="ko-KR" altLang="en-US" sz="2400" b="1" dirty="0" smtClean="0">
                <a:latin typeface="+mn-ea"/>
              </a:rPr>
              <a:t>하다</a:t>
            </a:r>
            <a:endParaRPr lang="en-US" altLang="ko-KR" sz="2400" b="1" dirty="0">
              <a:latin typeface="+mn-ea"/>
            </a:endParaRPr>
          </a:p>
        </p:txBody>
      </p:sp>
      <p:sp>
        <p:nvSpPr>
          <p:cNvPr id="89" name="Left Arrow 88">
            <a:extLst>
              <a:ext uri="{FF2B5EF4-FFF2-40B4-BE49-F238E27FC236}">
                <a16:creationId xmlns="" xmlns:a16="http://schemas.microsoft.com/office/drawing/2014/main" id="{1942C2F3-B822-6E4D-8631-56DF8EDC163D}"/>
              </a:ext>
            </a:extLst>
          </p:cNvPr>
          <p:cNvSpPr/>
          <p:nvPr/>
        </p:nvSpPr>
        <p:spPr>
          <a:xfrm>
            <a:off x="10426165" y="1122564"/>
            <a:ext cx="1209604" cy="647898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ight Arrow 18">
            <a:extLst>
              <a:ext uri="{FF2B5EF4-FFF2-40B4-BE49-F238E27FC236}">
                <a16:creationId xmlns="" xmlns:a16="http://schemas.microsoft.com/office/drawing/2014/main" id="{79E28F2B-92FC-B847-A1DD-260159B28E49}"/>
              </a:ext>
            </a:extLst>
          </p:cNvPr>
          <p:cNvSpPr/>
          <p:nvPr/>
        </p:nvSpPr>
        <p:spPr>
          <a:xfrm>
            <a:off x="5577828" y="3003807"/>
            <a:ext cx="1711146" cy="835083"/>
          </a:xfrm>
          <a:prstGeom prst="rightArrow">
            <a:avLst/>
          </a:prstGeom>
          <a:solidFill>
            <a:srgbClr val="264AAB"/>
          </a:solidFill>
          <a:ln>
            <a:solidFill>
              <a:srgbClr val="264A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8161835" y="1088397"/>
            <a:ext cx="2232301" cy="7162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505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89" grpId="0" animBg="1"/>
      <p:bldP spid="19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5B065D-04FD-F044-B63F-155B9F641C6D}"/>
              </a:ext>
            </a:extLst>
          </p:cNvPr>
          <p:cNvSpPr/>
          <p:nvPr/>
        </p:nvSpPr>
        <p:spPr>
          <a:xfrm>
            <a:off x="-16280" y="-9678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어떻게 청소를 </a:t>
            </a:r>
            <a:r>
              <a:rPr lang="ko-KR" altLang="en-US" sz="4800" b="1" dirty="0" smtClean="0">
                <a:latin typeface="+mn-ea"/>
              </a:rPr>
              <a:t>해야 하나요</a:t>
            </a:r>
            <a:r>
              <a:rPr lang="en-US" altLang="ko-KR" sz="4800" b="1" dirty="0">
                <a:latin typeface="+mn-ea"/>
              </a:rPr>
              <a:t>?</a:t>
            </a:r>
            <a:r>
              <a:rPr lang="ko-KR" altLang="en-US" sz="4800" b="1" dirty="0">
                <a:latin typeface="+mn-ea"/>
              </a:rPr>
              <a:t> </a:t>
            </a:r>
            <a:endParaRPr lang="en-US" sz="2400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F3B7F78-B2D2-FB42-B86E-E6D9D9BEB4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065" y="2972518"/>
            <a:ext cx="4534004" cy="27254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7129F4A-CE5F-1144-B01E-CD22E52522A3}"/>
              </a:ext>
            </a:extLst>
          </p:cNvPr>
          <p:cNvSpPr txBox="1"/>
          <p:nvPr/>
        </p:nvSpPr>
        <p:spPr>
          <a:xfrm>
            <a:off x="16279" y="1718291"/>
            <a:ext cx="5503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dirty="0"/>
              <a:t>빨래가 쌓여 있어요</a:t>
            </a:r>
            <a:endParaRPr lang="en-US" sz="3600" b="1" dirty="0"/>
          </a:p>
        </p:txBody>
      </p:sp>
      <p:sp>
        <p:nvSpPr>
          <p:cNvPr id="11" name="Left Arrow 10">
            <a:extLst>
              <a:ext uri="{FF2B5EF4-FFF2-40B4-BE49-F238E27FC236}">
                <a16:creationId xmlns="" xmlns:a16="http://schemas.microsoft.com/office/drawing/2014/main" id="{2336DE00-6163-2048-9BDC-DDA37683A3CA}"/>
              </a:ext>
            </a:extLst>
          </p:cNvPr>
          <p:cNvSpPr/>
          <p:nvPr/>
        </p:nvSpPr>
        <p:spPr>
          <a:xfrm>
            <a:off x="10535281" y="3291554"/>
            <a:ext cx="1209604" cy="647898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B6E57C3-6FE5-FC4B-8B3C-905E767F4CD5}"/>
              </a:ext>
            </a:extLst>
          </p:cNvPr>
          <p:cNvSpPr txBox="1"/>
          <p:nvPr/>
        </p:nvSpPr>
        <p:spPr>
          <a:xfrm>
            <a:off x="7601727" y="955287"/>
            <a:ext cx="345309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창문을 닦다</a:t>
            </a:r>
            <a:endParaRPr lang="en-US" altLang="ko-KR" sz="2400" b="1" dirty="0"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먼지를 털다</a:t>
            </a:r>
            <a:endParaRPr lang="en-US" altLang="ko-KR" sz="2400" b="1" dirty="0"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설거지를 하다</a:t>
            </a:r>
            <a:endParaRPr lang="en-US" altLang="ko-KR" sz="2400" b="1" dirty="0"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세탁기를 돌리다</a:t>
            </a:r>
            <a:endParaRPr lang="en-US" altLang="ko-KR" sz="2400" b="1" dirty="0"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빨래를 널다</a:t>
            </a:r>
            <a:endParaRPr lang="en-US" altLang="ko-KR" sz="2400" b="1" dirty="0"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청소기를 돌리다</a:t>
            </a:r>
            <a:endParaRPr lang="en-US" altLang="ko-KR" sz="2400" b="1" dirty="0"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걸레질을 </a:t>
            </a:r>
            <a:r>
              <a:rPr lang="ko-KR" altLang="en-US" sz="2400" b="1" dirty="0" smtClean="0">
                <a:latin typeface="+mn-ea"/>
              </a:rPr>
              <a:t>하다</a:t>
            </a:r>
            <a:endParaRPr lang="en-US" altLang="ko-KR" sz="2400" b="1" dirty="0">
              <a:latin typeface="+mn-ea"/>
            </a:endParaRPr>
          </a:p>
        </p:txBody>
      </p:sp>
      <p:sp>
        <p:nvSpPr>
          <p:cNvPr id="14" name="Right Arrow 13">
            <a:extLst>
              <a:ext uri="{FF2B5EF4-FFF2-40B4-BE49-F238E27FC236}">
                <a16:creationId xmlns="" xmlns:a16="http://schemas.microsoft.com/office/drawing/2014/main" id="{79E28F2B-92FC-B847-A1DD-260159B28E49}"/>
              </a:ext>
            </a:extLst>
          </p:cNvPr>
          <p:cNvSpPr/>
          <p:nvPr/>
        </p:nvSpPr>
        <p:spPr>
          <a:xfrm>
            <a:off x="5577828" y="3003807"/>
            <a:ext cx="1711146" cy="835083"/>
          </a:xfrm>
          <a:prstGeom prst="rightArrow">
            <a:avLst/>
          </a:prstGeom>
          <a:solidFill>
            <a:srgbClr val="264AAB"/>
          </a:solidFill>
          <a:ln>
            <a:solidFill>
              <a:srgbClr val="264A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8131432" y="3264615"/>
            <a:ext cx="2393684" cy="7905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241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4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7087189-C373-F84A-B496-5F90AD0050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459" y="3106119"/>
            <a:ext cx="4051838" cy="28660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F10715A-CB58-294C-9CA1-5853F775DD41}"/>
              </a:ext>
            </a:extLst>
          </p:cNvPr>
          <p:cNvSpPr txBox="1"/>
          <p:nvPr/>
        </p:nvSpPr>
        <p:spPr>
          <a:xfrm>
            <a:off x="-32560" y="1851893"/>
            <a:ext cx="5503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dirty="0"/>
              <a:t>빨래를 다했어요</a:t>
            </a:r>
            <a:endParaRPr lang="en-US" sz="3600" b="1" dirty="0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EC88D59-1EB7-FF43-9F37-1641F23F30DF}"/>
              </a:ext>
            </a:extLst>
          </p:cNvPr>
          <p:cNvSpPr/>
          <p:nvPr/>
        </p:nvSpPr>
        <p:spPr>
          <a:xfrm>
            <a:off x="-16280" y="-9678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어떻게 청소를 </a:t>
            </a:r>
            <a:r>
              <a:rPr lang="ko-KR" altLang="en-US" sz="4800" b="1" dirty="0" smtClean="0">
                <a:latin typeface="+mn-ea"/>
              </a:rPr>
              <a:t>해야 하나요</a:t>
            </a:r>
            <a:r>
              <a:rPr lang="en-US" altLang="ko-KR" sz="4800" b="1" dirty="0">
                <a:latin typeface="+mn-ea"/>
              </a:rPr>
              <a:t>?</a:t>
            </a:r>
            <a:r>
              <a:rPr lang="ko-KR" altLang="en-US" sz="4800" b="1" dirty="0">
                <a:latin typeface="+mn-ea"/>
              </a:rPr>
              <a:t> </a:t>
            </a:r>
            <a:endParaRPr lang="en-US" sz="2400" dirty="0"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3B6E57C3-6FE5-FC4B-8B3C-905E767F4CD5}"/>
              </a:ext>
            </a:extLst>
          </p:cNvPr>
          <p:cNvSpPr txBox="1"/>
          <p:nvPr/>
        </p:nvSpPr>
        <p:spPr>
          <a:xfrm>
            <a:off x="7601727" y="955287"/>
            <a:ext cx="345309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창문을 닦다</a:t>
            </a:r>
            <a:endParaRPr lang="en-US" altLang="ko-KR" sz="2400" b="1" dirty="0"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먼지를 털다</a:t>
            </a:r>
            <a:endParaRPr lang="en-US" altLang="ko-KR" sz="2400" b="1" dirty="0"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설거지를 하다</a:t>
            </a:r>
            <a:endParaRPr lang="en-US" altLang="ko-KR" sz="2400" b="1" dirty="0"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세탁기를 돌리다</a:t>
            </a:r>
            <a:endParaRPr lang="en-US" altLang="ko-KR" sz="2400" b="1" dirty="0"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빨래를 널다</a:t>
            </a:r>
            <a:endParaRPr lang="en-US" altLang="ko-KR" sz="2400" b="1" dirty="0"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청소기를 돌리다</a:t>
            </a:r>
            <a:endParaRPr lang="en-US" altLang="ko-KR" sz="2400" b="1" dirty="0">
              <a:latin typeface="+mn-ea"/>
            </a:endParaRPr>
          </a:p>
          <a:p>
            <a:pPr algn="ctr">
              <a:lnSpc>
                <a:spcPct val="200000"/>
              </a:lnSpc>
            </a:pPr>
            <a:r>
              <a:rPr lang="ko-KR" altLang="en-US" sz="2400" b="1" dirty="0">
                <a:latin typeface="+mn-ea"/>
              </a:rPr>
              <a:t>걸레질을 </a:t>
            </a:r>
            <a:r>
              <a:rPr lang="ko-KR" altLang="en-US" sz="2400" b="1" dirty="0" smtClean="0">
                <a:latin typeface="+mn-ea"/>
              </a:rPr>
              <a:t>하다</a:t>
            </a:r>
            <a:endParaRPr lang="en-US" altLang="ko-KR" sz="2400" b="1" dirty="0">
              <a:latin typeface="+mn-ea"/>
            </a:endParaRPr>
          </a:p>
        </p:txBody>
      </p:sp>
      <p:sp>
        <p:nvSpPr>
          <p:cNvPr id="14" name="Left Arrow 13">
            <a:extLst>
              <a:ext uri="{FF2B5EF4-FFF2-40B4-BE49-F238E27FC236}">
                <a16:creationId xmlns="" xmlns:a16="http://schemas.microsoft.com/office/drawing/2014/main" id="{1942C2F3-B822-6E4D-8631-56DF8EDC163D}"/>
              </a:ext>
            </a:extLst>
          </p:cNvPr>
          <p:cNvSpPr/>
          <p:nvPr/>
        </p:nvSpPr>
        <p:spPr>
          <a:xfrm>
            <a:off x="10616996" y="3974988"/>
            <a:ext cx="1209604" cy="647898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Right Arrow 14">
            <a:extLst>
              <a:ext uri="{FF2B5EF4-FFF2-40B4-BE49-F238E27FC236}">
                <a16:creationId xmlns="" xmlns:a16="http://schemas.microsoft.com/office/drawing/2014/main" id="{79E28F2B-92FC-B847-A1DD-260159B28E49}"/>
              </a:ext>
            </a:extLst>
          </p:cNvPr>
          <p:cNvSpPr/>
          <p:nvPr/>
        </p:nvSpPr>
        <p:spPr>
          <a:xfrm>
            <a:off x="5577828" y="3003807"/>
            <a:ext cx="1711146" cy="835083"/>
          </a:xfrm>
          <a:prstGeom prst="rightArrow">
            <a:avLst/>
          </a:prstGeom>
          <a:solidFill>
            <a:srgbClr val="264AAB"/>
          </a:solidFill>
          <a:ln>
            <a:solidFill>
              <a:srgbClr val="264A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266818" y="3974988"/>
            <a:ext cx="2232301" cy="7162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346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1938" y="789560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여러분의 하루 일과를 </a:t>
            </a:r>
            <a:r>
              <a:rPr lang="ko-KR" altLang="en-US" sz="4800" b="1" dirty="0" smtClean="0">
                <a:latin typeface="+mn-ea"/>
              </a:rPr>
              <a:t>써 봅시다</a:t>
            </a:r>
            <a:r>
              <a:rPr lang="en-US" altLang="ko-KR" sz="4800" b="1" dirty="0" smtClean="0">
                <a:latin typeface="+mn-ea"/>
              </a:rPr>
              <a:t> P. </a:t>
            </a:r>
            <a:r>
              <a:rPr lang="en-US" altLang="ko-KR" sz="4800" b="1" dirty="0">
                <a:latin typeface="+mn-ea"/>
              </a:rPr>
              <a:t>113</a:t>
            </a:r>
            <a:r>
              <a:rPr lang="ko-KR" altLang="en-US" sz="4800" b="1" dirty="0">
                <a:latin typeface="+mn-ea"/>
              </a:rPr>
              <a:t> </a:t>
            </a:r>
            <a:endParaRPr lang="en-US" sz="2400" dirty="0"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66DDD0B-2624-5C47-9E56-71BDD490D9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4244" y="980903"/>
            <a:ext cx="6235818" cy="52788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A1D694C-353E-AF46-B08B-CE26A076AD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80903"/>
            <a:ext cx="5527343" cy="516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3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latin typeface="+mn-ea"/>
              </a:rPr>
              <a:t>하루 중에 제일 좋아하는 시간이 </a:t>
            </a:r>
            <a:r>
              <a:rPr lang="ko-KR" altLang="en-US" sz="3600" b="1" dirty="0" smtClean="0">
                <a:latin typeface="+mn-ea"/>
              </a:rPr>
              <a:t>언제</a:t>
            </a:r>
            <a:r>
              <a:rPr lang="ko-KR" altLang="en-US" sz="3600" b="1" dirty="0">
                <a:latin typeface="+mn-ea"/>
              </a:rPr>
              <a:t>예</a:t>
            </a:r>
            <a:r>
              <a:rPr lang="ko-KR" altLang="en-US" sz="3600" b="1" dirty="0" smtClean="0">
                <a:latin typeface="+mn-ea"/>
              </a:rPr>
              <a:t>요</a:t>
            </a:r>
            <a:r>
              <a:rPr lang="en-US" altLang="ko-KR" sz="3600" b="1" dirty="0">
                <a:latin typeface="+mn-ea"/>
              </a:rPr>
              <a:t>?</a:t>
            </a:r>
            <a:r>
              <a:rPr lang="ko-KR" altLang="en-US" sz="3600" b="1" dirty="0">
                <a:latin typeface="+mn-ea"/>
              </a:rPr>
              <a:t> 왜 좋아해요</a:t>
            </a:r>
            <a:r>
              <a:rPr lang="en-US" altLang="ko-KR" sz="3600" b="1" dirty="0">
                <a:latin typeface="+mn-ea"/>
              </a:rPr>
              <a:t>?</a:t>
            </a:r>
            <a:endParaRPr lang="en-US" sz="1600" dirty="0"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66DDD0B-2624-5C47-9E56-71BDD490D9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7" y="980903"/>
            <a:ext cx="6235818" cy="52788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FB86FA2-D0C6-8847-88D9-0DDD907508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5514" y="3862526"/>
            <a:ext cx="3006844" cy="2205914"/>
          </a:xfrm>
          <a:prstGeom prst="rect">
            <a:avLst/>
          </a:prstGeom>
        </p:spPr>
      </p:pic>
      <p:sp>
        <p:nvSpPr>
          <p:cNvPr id="7" name="Cloud 6">
            <a:extLst>
              <a:ext uri="{FF2B5EF4-FFF2-40B4-BE49-F238E27FC236}">
                <a16:creationId xmlns="" xmlns:a16="http://schemas.microsoft.com/office/drawing/2014/main" id="{ED904621-480B-4040-9816-1DC41B7202D6}"/>
              </a:ext>
            </a:extLst>
          </p:cNvPr>
          <p:cNvSpPr/>
          <p:nvPr/>
        </p:nvSpPr>
        <p:spPr>
          <a:xfrm>
            <a:off x="6687756" y="1303452"/>
            <a:ext cx="5486187" cy="2562491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solidFill>
                  <a:schemeClr val="tx1"/>
                </a:solidFill>
                <a:latin typeface="+mn-ea"/>
              </a:rPr>
              <a:t>하루 중에 제일 좋아하는 시간은 저녁 </a:t>
            </a:r>
            <a:r>
              <a:rPr lang="en-US" altLang="ko-KR" sz="2000" b="1" dirty="0">
                <a:solidFill>
                  <a:schemeClr val="tx1"/>
                </a:solidFill>
                <a:latin typeface="+mn-ea"/>
              </a:rPr>
              <a:t>7</a:t>
            </a:r>
            <a:r>
              <a:rPr lang="ko-KR" altLang="en-US" sz="2000" b="1" dirty="0" smtClean="0">
                <a:solidFill>
                  <a:schemeClr val="tx1"/>
                </a:solidFill>
                <a:latin typeface="+mn-ea"/>
              </a:rPr>
              <a:t>시부터 </a:t>
            </a:r>
            <a:r>
              <a:rPr lang="en-US" altLang="ko-KR" sz="2000" b="1" dirty="0">
                <a:solidFill>
                  <a:schemeClr val="tx1"/>
                </a:solidFill>
                <a:latin typeface="+mn-ea"/>
              </a:rPr>
              <a:t>8</a:t>
            </a:r>
            <a:r>
              <a:rPr lang="ko-KR" altLang="en-US" sz="2000" b="1" dirty="0" err="1">
                <a:solidFill>
                  <a:schemeClr val="tx1"/>
                </a:solidFill>
                <a:latin typeface="+mn-ea"/>
              </a:rPr>
              <a:t>시예요</a:t>
            </a:r>
            <a:r>
              <a:rPr lang="en-US" altLang="ko-KR" sz="2000" b="1" dirty="0">
                <a:solidFill>
                  <a:schemeClr val="tx1"/>
                </a:solidFill>
                <a:latin typeface="+mn-ea"/>
              </a:rPr>
              <a:t>.</a:t>
            </a:r>
            <a:r>
              <a:rPr lang="ko-KR" altLang="en-US" sz="2000" b="1" dirty="0">
                <a:solidFill>
                  <a:schemeClr val="tx1"/>
                </a:solidFill>
                <a:latin typeface="+mn-ea"/>
              </a:rPr>
              <a:t> 왜냐하면 아빠랑 영화를 봐요</a:t>
            </a:r>
            <a:r>
              <a:rPr lang="en-US" altLang="ko-KR" sz="2000" b="1" dirty="0">
                <a:solidFill>
                  <a:schemeClr val="tx1"/>
                </a:solidFill>
                <a:latin typeface="+mn-ea"/>
              </a:rPr>
              <a:t>.</a:t>
            </a:r>
            <a:endParaRPr lang="en-US" sz="2000" b="1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DA2CB0E5-188F-8744-B26B-72F483714BE7}"/>
              </a:ext>
            </a:extLst>
          </p:cNvPr>
          <p:cNvCxnSpPr>
            <a:cxnSpLocks/>
          </p:cNvCxnSpPr>
          <p:nvPr/>
        </p:nvCxnSpPr>
        <p:spPr>
          <a:xfrm flipH="1" flipV="1">
            <a:off x="791570" y="3029803"/>
            <a:ext cx="2470245" cy="51359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8B3F52DE-8C36-934D-8A29-966E1AD97AA8}"/>
              </a:ext>
            </a:extLst>
          </p:cNvPr>
          <p:cNvCxnSpPr>
            <a:cxnSpLocks/>
          </p:cNvCxnSpPr>
          <p:nvPr/>
        </p:nvCxnSpPr>
        <p:spPr>
          <a:xfrm flipH="1" flipV="1">
            <a:off x="1080448" y="2477737"/>
            <a:ext cx="2181367" cy="106565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D7A7D5C-6116-614C-8D9C-24C80197C068}"/>
              </a:ext>
            </a:extLst>
          </p:cNvPr>
          <p:cNvSpPr txBox="1"/>
          <p:nvPr/>
        </p:nvSpPr>
        <p:spPr>
          <a:xfrm rot="1323172">
            <a:off x="-29836" y="2638406"/>
            <a:ext cx="24048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264AAB"/>
                </a:solidFill>
              </a:rPr>
              <a:t>아빠랑 영화보기</a:t>
            </a:r>
            <a:endParaRPr lang="en-US" sz="2000" b="1" dirty="0">
              <a:solidFill>
                <a:srgbClr val="264A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16FFD06-2E4C-484B-85BB-736413FE630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287309" y="-620"/>
            <a:ext cx="11617378" cy="6259782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ko-KR" alt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 </a:t>
            </a:r>
            <a:r>
              <a:rPr lang="en-US" altLang="ko-KR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(</a:t>
            </a: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NAKS)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lang="en-US"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E05C4C0E-4082-2848-9604-B5BDD6C9A46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5113606" y="-1"/>
            <a:ext cx="1964788" cy="1964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F57AF62-3FB8-F242-B8C0-C57C0CD03B27}"/>
              </a:ext>
            </a:extLst>
          </p:cNvPr>
          <p:cNvSpPr txBox="1"/>
          <p:nvPr/>
        </p:nvSpPr>
        <p:spPr>
          <a:xfrm>
            <a:off x="287309" y="1964787"/>
            <a:ext cx="1172721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800" b="1" dirty="0" smtClean="0">
                <a:solidFill>
                  <a:srgbClr val="2C55C0"/>
                </a:solidFill>
                <a:latin typeface="+mn-ea"/>
              </a:rPr>
              <a:t>Workbook</a:t>
            </a:r>
            <a:r>
              <a:rPr lang="ko-KR" altLang="en-US" sz="8800" b="1" dirty="0" smtClean="0">
                <a:solidFill>
                  <a:srgbClr val="2C55C0"/>
                </a:solidFill>
                <a:latin typeface="+mn-ea"/>
              </a:rPr>
              <a:t>워크북</a:t>
            </a:r>
            <a:endParaRPr lang="en-US" altLang="ko-KR" sz="8800" b="1" dirty="0">
              <a:solidFill>
                <a:srgbClr val="2C55C0"/>
              </a:solidFill>
              <a:latin typeface="+mn-ea"/>
            </a:endParaRPr>
          </a:p>
          <a:p>
            <a:pPr algn="ctr"/>
            <a:r>
              <a:rPr lang="ko-KR" altLang="en-US" sz="8800" b="1" dirty="0">
                <a:solidFill>
                  <a:srgbClr val="2C55C0"/>
                </a:solidFill>
                <a:latin typeface="+mn-ea"/>
              </a:rPr>
              <a:t> </a:t>
            </a:r>
            <a:r>
              <a:rPr lang="en-US" altLang="ko-KR" sz="8800" b="1" dirty="0">
                <a:solidFill>
                  <a:srgbClr val="2C55C0"/>
                </a:solidFill>
                <a:latin typeface="+mn-ea"/>
              </a:rPr>
              <a:t>Unit 13</a:t>
            </a:r>
          </a:p>
          <a:p>
            <a:pPr algn="ctr"/>
            <a:r>
              <a:rPr lang="en-US" altLang="ko-KR" sz="8800" b="1" dirty="0">
                <a:solidFill>
                  <a:srgbClr val="2C55C0"/>
                </a:solidFill>
                <a:latin typeface="+mn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0546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9332EB1-9C29-164C-98D5-C63A4C07BC46}"/>
              </a:ext>
            </a:extLst>
          </p:cNvPr>
          <p:cNvSpPr/>
          <p:nvPr/>
        </p:nvSpPr>
        <p:spPr>
          <a:xfrm>
            <a:off x="1608210" y="2789345"/>
            <a:ext cx="955902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4800" b="1" dirty="0">
                <a:solidFill>
                  <a:srgbClr val="264AAB"/>
                </a:solidFill>
                <a:latin typeface="+mn-ea"/>
                <a:hlinkClick r:id="rId3"/>
              </a:rPr>
              <a:t>정리하기 </a:t>
            </a:r>
            <a:r>
              <a:rPr lang="en-US" sz="4800" b="1" dirty="0" err="1" smtClean="0">
                <a:solidFill>
                  <a:srgbClr val="264AAB"/>
                </a:solidFill>
                <a:latin typeface="+mn-ea"/>
                <a:hlinkClick r:id="rId3"/>
              </a:rPr>
              <a:t>youtube</a:t>
            </a:r>
            <a:r>
              <a:rPr lang="en-US" sz="4800" b="1" dirty="0" smtClean="0">
                <a:solidFill>
                  <a:srgbClr val="264AAB"/>
                </a:solidFill>
                <a:latin typeface="+mn-ea"/>
                <a:hlinkClick r:id="rId3"/>
              </a:rPr>
              <a:t> </a:t>
            </a:r>
            <a:r>
              <a:rPr lang="ko-KR" altLang="en-US" sz="4800" b="1" dirty="0">
                <a:solidFill>
                  <a:srgbClr val="264AAB"/>
                </a:solidFill>
                <a:latin typeface="+mn-ea"/>
                <a:hlinkClick r:id="rId3"/>
              </a:rPr>
              <a:t>영상 바로가기</a:t>
            </a:r>
            <a:endParaRPr lang="en-US" sz="4800" b="1" dirty="0">
              <a:solidFill>
                <a:srgbClr val="264AAB"/>
              </a:solidFill>
              <a:latin typeface="+mn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E2E43805-E0A3-FC47-9D94-E8B88FD54A72}"/>
              </a:ext>
            </a:extLst>
          </p:cNvPr>
          <p:cNvSpPr/>
          <p:nvPr/>
        </p:nvSpPr>
        <p:spPr>
          <a:xfrm>
            <a:off x="-1" y="1"/>
            <a:ext cx="12191998" cy="137786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정리하기 영상을 먼저 보아요</a:t>
            </a:r>
            <a:r>
              <a:rPr lang="en-US" altLang="ko-KR" sz="4800" b="1" dirty="0">
                <a:latin typeface="+mn-ea"/>
              </a:rPr>
              <a:t>!</a:t>
            </a:r>
            <a:endParaRPr lang="en-US" sz="2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3859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6F78EA37-04BB-6D4A-8D19-735B9D4CEA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9493" y="23824"/>
            <a:ext cx="8831100" cy="1545669"/>
          </a:xfr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BBE40634-EC0E-3147-AF2D-9A38E14437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7173" y="1591940"/>
            <a:ext cx="8463420" cy="45261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850ABB7-EBA5-BB47-ACE8-C1A1ECFFC839}"/>
              </a:ext>
            </a:extLst>
          </p:cNvPr>
          <p:cNvSpPr txBox="1"/>
          <p:nvPr/>
        </p:nvSpPr>
        <p:spPr>
          <a:xfrm>
            <a:off x="6551558" y="3041903"/>
            <a:ext cx="1678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264AAB"/>
                </a:solidFill>
              </a:rPr>
              <a:t>설거지를 하다</a:t>
            </a:r>
            <a:endParaRPr lang="en-US" b="1" dirty="0">
              <a:solidFill>
                <a:srgbClr val="264AAB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2C869F2-5437-044C-9106-256CCB7187F8}"/>
              </a:ext>
            </a:extLst>
          </p:cNvPr>
          <p:cNvSpPr txBox="1"/>
          <p:nvPr/>
        </p:nvSpPr>
        <p:spPr>
          <a:xfrm>
            <a:off x="5270517" y="1861804"/>
            <a:ext cx="1529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264AAB"/>
                </a:solidFill>
              </a:rPr>
              <a:t>먼지를 털다</a:t>
            </a:r>
            <a:endParaRPr lang="en-US" b="1" dirty="0">
              <a:solidFill>
                <a:srgbClr val="264AAB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93C9B64-FAAF-6043-9F5D-F74E25C14BBB}"/>
              </a:ext>
            </a:extLst>
          </p:cNvPr>
          <p:cNvSpPr txBox="1"/>
          <p:nvPr/>
        </p:nvSpPr>
        <p:spPr>
          <a:xfrm>
            <a:off x="8365138" y="4370163"/>
            <a:ext cx="1892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264AAB"/>
                </a:solidFill>
              </a:rPr>
              <a:t>세탁기를 돌리다</a:t>
            </a:r>
            <a:endParaRPr lang="en-US" b="1" dirty="0">
              <a:solidFill>
                <a:srgbClr val="264AAB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A170364-95E5-1643-B00F-32617408BDD8}"/>
              </a:ext>
            </a:extLst>
          </p:cNvPr>
          <p:cNvSpPr txBox="1"/>
          <p:nvPr/>
        </p:nvSpPr>
        <p:spPr>
          <a:xfrm>
            <a:off x="4612419" y="5418596"/>
            <a:ext cx="1939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264AAB"/>
                </a:solidFill>
              </a:rPr>
              <a:t>청소기를 돌리다</a:t>
            </a:r>
            <a:endParaRPr lang="en-US" b="1" dirty="0">
              <a:solidFill>
                <a:srgbClr val="264AAB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231943A-481F-BD44-A013-92669E90A24B}"/>
              </a:ext>
            </a:extLst>
          </p:cNvPr>
          <p:cNvSpPr txBox="1"/>
          <p:nvPr/>
        </p:nvSpPr>
        <p:spPr>
          <a:xfrm>
            <a:off x="2641839" y="4786910"/>
            <a:ext cx="1869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264AAB"/>
                </a:solidFill>
              </a:rPr>
              <a:t>걸레질을 하다</a:t>
            </a:r>
            <a:endParaRPr lang="en-US" b="1" dirty="0">
              <a:solidFill>
                <a:srgbClr val="264AAB"/>
              </a:solidFill>
            </a:endParaRPr>
          </a:p>
        </p:txBody>
      </p:sp>
      <p:sp>
        <p:nvSpPr>
          <p:cNvPr id="12" name="Google Shape;182;p29"/>
          <p:cNvSpPr txBox="1"/>
          <p:nvPr/>
        </p:nvSpPr>
        <p:spPr>
          <a:xfrm>
            <a:off x="2" y="6183751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73726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498A519-DDE9-434E-9315-748EE6A75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787" y="230331"/>
            <a:ext cx="8573320" cy="56985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11113CF-78A8-254B-BF33-4430CEA4A2C8}"/>
              </a:ext>
            </a:extLst>
          </p:cNvPr>
          <p:cNvSpPr txBox="1"/>
          <p:nvPr/>
        </p:nvSpPr>
        <p:spPr>
          <a:xfrm>
            <a:off x="3228985" y="2943870"/>
            <a:ext cx="55553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264AAB"/>
                </a:solidFill>
              </a:rPr>
              <a:t>청소를 깨끗하게 해야 돼요</a:t>
            </a:r>
            <a:endParaRPr lang="en-US" sz="2200" b="1" dirty="0">
              <a:solidFill>
                <a:srgbClr val="264AAB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90CAD03-97CF-6742-81B1-76B0848C7868}"/>
              </a:ext>
            </a:extLst>
          </p:cNvPr>
          <p:cNvSpPr txBox="1"/>
          <p:nvPr/>
        </p:nvSpPr>
        <p:spPr>
          <a:xfrm>
            <a:off x="3228985" y="4161447"/>
            <a:ext cx="55553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264AAB"/>
                </a:solidFill>
              </a:rPr>
              <a:t>머리를 짧게 잘라 주세요</a:t>
            </a:r>
            <a:endParaRPr lang="en-US" sz="2200" b="1" dirty="0">
              <a:solidFill>
                <a:srgbClr val="264AAB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CFD382C-251F-E140-B089-1114F150292A}"/>
              </a:ext>
            </a:extLst>
          </p:cNvPr>
          <p:cNvSpPr txBox="1"/>
          <p:nvPr/>
        </p:nvSpPr>
        <p:spPr>
          <a:xfrm>
            <a:off x="3228984" y="5411575"/>
            <a:ext cx="73223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264AAB"/>
                </a:solidFill>
              </a:rPr>
              <a:t>엄마가 스파게티를 맛있게 만들어 주셨어요</a:t>
            </a:r>
            <a:endParaRPr lang="en-US" sz="2200" b="1" dirty="0">
              <a:solidFill>
                <a:srgbClr val="264AAB"/>
              </a:solidFill>
            </a:endParaRPr>
          </a:p>
        </p:txBody>
      </p:sp>
      <p:sp>
        <p:nvSpPr>
          <p:cNvPr id="8" name="Google Shape;182;p29"/>
          <p:cNvSpPr txBox="1"/>
          <p:nvPr/>
        </p:nvSpPr>
        <p:spPr>
          <a:xfrm>
            <a:off x="2" y="6148223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7191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5397CFD-2429-9445-A262-50EBCF4FC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8187" y="229150"/>
            <a:ext cx="8696960" cy="58764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94EEDF0-1A2A-9C4B-967E-CC0EBD6DE662}"/>
              </a:ext>
            </a:extLst>
          </p:cNvPr>
          <p:cNvSpPr txBox="1"/>
          <p:nvPr/>
        </p:nvSpPr>
        <p:spPr>
          <a:xfrm>
            <a:off x="5487660" y="2905779"/>
            <a:ext cx="36495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264AAB"/>
                </a:solidFill>
              </a:rPr>
              <a:t>응</a:t>
            </a:r>
            <a:r>
              <a:rPr lang="en-US" altLang="ko-KR" sz="2200" b="1" dirty="0">
                <a:solidFill>
                  <a:srgbClr val="264AAB"/>
                </a:solidFill>
              </a:rPr>
              <a:t>,</a:t>
            </a:r>
            <a:r>
              <a:rPr lang="ko-KR" altLang="en-US" sz="2200" b="1" dirty="0">
                <a:solidFill>
                  <a:srgbClr val="264AAB"/>
                </a:solidFill>
              </a:rPr>
              <a:t> </a:t>
            </a:r>
            <a:r>
              <a:rPr lang="ko-KR" altLang="en-US" sz="2200" b="1" dirty="0" err="1">
                <a:solidFill>
                  <a:srgbClr val="264AAB"/>
                </a:solidFill>
              </a:rPr>
              <a:t>사이좋게</a:t>
            </a:r>
            <a:r>
              <a:rPr lang="ko-KR" altLang="en-US" sz="2200" b="1" dirty="0">
                <a:solidFill>
                  <a:srgbClr val="264AAB"/>
                </a:solidFill>
              </a:rPr>
              <a:t> 잘 놀아</a:t>
            </a:r>
            <a:endParaRPr lang="en-US" sz="2200" b="1" dirty="0">
              <a:solidFill>
                <a:srgbClr val="264AAB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E7F05C1-452C-A740-916B-825C5B7681C9}"/>
              </a:ext>
            </a:extLst>
          </p:cNvPr>
          <p:cNvSpPr txBox="1"/>
          <p:nvPr/>
        </p:nvSpPr>
        <p:spPr>
          <a:xfrm>
            <a:off x="5487660" y="4244094"/>
            <a:ext cx="29248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264AAB"/>
                </a:solidFill>
              </a:rPr>
              <a:t>늦게 일어났어</a:t>
            </a:r>
            <a:endParaRPr lang="en-US" sz="2200" b="1" dirty="0">
              <a:solidFill>
                <a:srgbClr val="264AAB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36B5700-6B7C-7542-95C6-DB087F2C53D9}"/>
              </a:ext>
            </a:extLst>
          </p:cNvPr>
          <p:cNvSpPr txBox="1"/>
          <p:nvPr/>
        </p:nvSpPr>
        <p:spPr>
          <a:xfrm>
            <a:off x="5487660" y="5536375"/>
            <a:ext cx="31822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264AAB"/>
                </a:solidFill>
              </a:rPr>
              <a:t>귀엽게 생겼어</a:t>
            </a:r>
            <a:endParaRPr lang="en-US" sz="2200" b="1" dirty="0">
              <a:solidFill>
                <a:srgbClr val="264AAB"/>
              </a:solidFill>
            </a:endParaRPr>
          </a:p>
        </p:txBody>
      </p:sp>
      <p:sp>
        <p:nvSpPr>
          <p:cNvPr id="8" name="Google Shape;182;p29"/>
          <p:cNvSpPr txBox="1"/>
          <p:nvPr/>
        </p:nvSpPr>
        <p:spPr>
          <a:xfrm>
            <a:off x="-1" y="6159213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8520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11D9B1A-CF17-6A45-9101-7261E774D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8507" y="284480"/>
            <a:ext cx="8344746" cy="57450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DCF6765-7611-114F-AB6D-AA64FA5CBE4A}"/>
              </a:ext>
            </a:extLst>
          </p:cNvPr>
          <p:cNvSpPr txBox="1"/>
          <p:nvPr/>
        </p:nvSpPr>
        <p:spPr>
          <a:xfrm>
            <a:off x="3001556" y="2941567"/>
            <a:ext cx="55553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264AAB"/>
                </a:solidFill>
              </a:rPr>
              <a:t>먼지를 턴 다음에 청소기를 돌려요</a:t>
            </a:r>
            <a:endParaRPr lang="en-US" sz="2200" b="1" dirty="0">
              <a:solidFill>
                <a:srgbClr val="264AAB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413A7AD-6F3F-C844-B44F-376D9FFEC13B}"/>
              </a:ext>
            </a:extLst>
          </p:cNvPr>
          <p:cNvSpPr txBox="1"/>
          <p:nvPr/>
        </p:nvSpPr>
        <p:spPr>
          <a:xfrm>
            <a:off x="3001557" y="4296631"/>
            <a:ext cx="55553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264AAB"/>
                </a:solidFill>
              </a:rPr>
              <a:t>숙제를 한 다음에 텔레비전을 봐요</a:t>
            </a:r>
            <a:endParaRPr lang="en-US" sz="2200" b="1" dirty="0">
              <a:solidFill>
                <a:srgbClr val="264AAB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99FA62E-766B-7349-AFFB-D6E419005D19}"/>
              </a:ext>
            </a:extLst>
          </p:cNvPr>
          <p:cNvSpPr txBox="1"/>
          <p:nvPr/>
        </p:nvSpPr>
        <p:spPr>
          <a:xfrm>
            <a:off x="2993189" y="5575867"/>
            <a:ext cx="55553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264AAB"/>
                </a:solidFill>
              </a:rPr>
              <a:t>옷을 입은 다음에 거울을 봐요</a:t>
            </a:r>
            <a:endParaRPr lang="en-US" sz="2200" b="1" dirty="0">
              <a:solidFill>
                <a:srgbClr val="264AAB"/>
              </a:solidFill>
            </a:endParaRPr>
          </a:p>
        </p:txBody>
      </p:sp>
      <p:sp>
        <p:nvSpPr>
          <p:cNvPr id="8" name="Google Shape;182;p29"/>
          <p:cNvSpPr txBox="1"/>
          <p:nvPr/>
        </p:nvSpPr>
        <p:spPr>
          <a:xfrm>
            <a:off x="2" y="6135750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3529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55BF9C9-422B-0341-8F58-B228E1FB87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029" y="40026"/>
            <a:ext cx="8827019" cy="62597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D9BD642-0ADF-F946-BE1F-8375F72E103C}"/>
              </a:ext>
            </a:extLst>
          </p:cNvPr>
          <p:cNvSpPr txBox="1"/>
          <p:nvPr/>
        </p:nvSpPr>
        <p:spPr>
          <a:xfrm>
            <a:off x="4970367" y="2755665"/>
            <a:ext cx="32129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264AAB"/>
                </a:solidFill>
              </a:rPr>
              <a:t>숙제 한 다음에 가자</a:t>
            </a:r>
            <a:endParaRPr lang="en-US" sz="2200" b="1" dirty="0">
              <a:solidFill>
                <a:srgbClr val="264AAB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050987D-5CAE-0148-8A53-0D71E0EC41A2}"/>
              </a:ext>
            </a:extLst>
          </p:cNvPr>
          <p:cNvSpPr txBox="1"/>
          <p:nvPr/>
        </p:nvSpPr>
        <p:spPr>
          <a:xfrm>
            <a:off x="4955663" y="4129371"/>
            <a:ext cx="38632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264AAB"/>
                </a:solidFill>
              </a:rPr>
              <a:t>손을 씻은 다음에 </a:t>
            </a:r>
            <a:r>
              <a:rPr lang="ko-KR" altLang="en-US" sz="2200" b="1" dirty="0" err="1">
                <a:solidFill>
                  <a:srgbClr val="264AAB"/>
                </a:solidFill>
              </a:rPr>
              <a:t>먹을게요</a:t>
            </a:r>
            <a:endParaRPr lang="en-US" sz="2200" b="1" dirty="0">
              <a:solidFill>
                <a:srgbClr val="264AAB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3A6961C-FDD0-C840-8B33-EB1A0B0D506F}"/>
              </a:ext>
            </a:extLst>
          </p:cNvPr>
          <p:cNvSpPr txBox="1"/>
          <p:nvPr/>
        </p:nvSpPr>
        <p:spPr>
          <a:xfrm>
            <a:off x="4840517" y="5607310"/>
            <a:ext cx="51501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b="1" dirty="0">
                <a:solidFill>
                  <a:srgbClr val="264AAB"/>
                </a:solidFill>
              </a:rPr>
              <a:t>어른들이 먼저 드신 다음에 </a:t>
            </a:r>
            <a:r>
              <a:rPr lang="ko-KR" altLang="en-US" sz="2200" b="1" dirty="0" smtClean="0">
                <a:solidFill>
                  <a:srgbClr val="264AAB"/>
                </a:solidFill>
              </a:rPr>
              <a:t>먹을게요</a:t>
            </a:r>
            <a:r>
              <a:rPr lang="en-US" altLang="ko-KR" sz="2200" b="1" dirty="0" smtClean="0">
                <a:solidFill>
                  <a:srgbClr val="264AAB"/>
                </a:solidFill>
              </a:rPr>
              <a:t>.</a:t>
            </a:r>
            <a:endParaRPr lang="en-US" sz="2200" b="1" dirty="0">
              <a:solidFill>
                <a:srgbClr val="264AAB"/>
              </a:solidFill>
            </a:endParaRPr>
          </a:p>
        </p:txBody>
      </p:sp>
      <p:sp>
        <p:nvSpPr>
          <p:cNvPr id="8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717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ACB481AC-3416-BB4F-A041-DFF22C1DED81}"/>
              </a:ext>
            </a:extLst>
          </p:cNvPr>
          <p:cNvSpPr/>
          <p:nvPr/>
        </p:nvSpPr>
        <p:spPr>
          <a:xfrm>
            <a:off x="-1" y="28131"/>
            <a:ext cx="12191997" cy="131913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+mn-ea"/>
              </a:rPr>
              <a:t>References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6F7925D-8016-CF40-A55E-C810A9F8378B}"/>
              </a:ext>
            </a:extLst>
          </p:cNvPr>
          <p:cNvSpPr/>
          <p:nvPr/>
        </p:nvSpPr>
        <p:spPr>
          <a:xfrm>
            <a:off x="347661" y="1594185"/>
            <a:ext cx="1158048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sz="2400" dirty="0">
                <a:solidFill>
                  <a:srgbClr val="264AAB"/>
                </a:solidFill>
                <a:latin typeface="+mn-ea"/>
              </a:rPr>
              <a:t>재외동포를 위한 한국어 </a:t>
            </a:r>
            <a:r>
              <a:rPr lang="en-US" altLang="ko-KR" sz="2400" dirty="0" smtClean="0">
                <a:solidFill>
                  <a:srgbClr val="264AAB"/>
                </a:solidFill>
                <a:latin typeface="+mn-ea"/>
              </a:rPr>
              <a:t>3-1 (</a:t>
            </a:r>
            <a:r>
              <a:rPr lang="ko-KR" altLang="en-US" sz="2400" dirty="0">
                <a:solidFill>
                  <a:srgbClr val="264AAB"/>
                </a:solidFill>
                <a:latin typeface="+mn-ea"/>
              </a:rPr>
              <a:t>영어권</a:t>
            </a:r>
            <a:r>
              <a:rPr lang="en-US" altLang="ko-KR" sz="2400" dirty="0">
                <a:solidFill>
                  <a:srgbClr val="264AAB"/>
                </a:solidFill>
                <a:latin typeface="+mn-ea"/>
              </a:rPr>
              <a:t>)</a:t>
            </a:r>
          </a:p>
          <a:p>
            <a:pPr marL="342900" indent="-342900">
              <a:buAutoNum type="arabicPeriod"/>
            </a:pPr>
            <a:r>
              <a:rPr lang="ko-KR" altLang="en-US" sz="2400" dirty="0">
                <a:solidFill>
                  <a:srgbClr val="264AAB"/>
                </a:solidFill>
                <a:latin typeface="+mn-ea"/>
              </a:rPr>
              <a:t>재외동포를 위한 한국어 </a:t>
            </a:r>
            <a:r>
              <a:rPr lang="en-US" altLang="ko-KR" sz="2400" dirty="0" smtClean="0">
                <a:solidFill>
                  <a:srgbClr val="264AAB"/>
                </a:solidFill>
                <a:latin typeface="+mn-ea"/>
              </a:rPr>
              <a:t>3-1 (</a:t>
            </a:r>
            <a:r>
              <a:rPr lang="ko-KR" altLang="en-US" sz="2400" dirty="0">
                <a:solidFill>
                  <a:srgbClr val="264AAB"/>
                </a:solidFill>
                <a:latin typeface="+mn-ea"/>
              </a:rPr>
              <a:t>영어권</a:t>
            </a:r>
            <a:r>
              <a:rPr lang="en-US" altLang="ko-KR" sz="2400" dirty="0">
                <a:solidFill>
                  <a:srgbClr val="264AAB"/>
                </a:solidFill>
                <a:latin typeface="+mn-ea"/>
              </a:rPr>
              <a:t>)</a:t>
            </a:r>
            <a:r>
              <a:rPr lang="ko-KR" altLang="en-US" sz="2400" dirty="0">
                <a:solidFill>
                  <a:srgbClr val="264AAB"/>
                </a:solidFill>
                <a:latin typeface="+mn-ea"/>
              </a:rPr>
              <a:t> 범용</a:t>
            </a:r>
            <a:endParaRPr lang="en-US" altLang="ko-KR" sz="2400" dirty="0">
              <a:solidFill>
                <a:srgbClr val="264AAB"/>
              </a:solidFill>
              <a:latin typeface="+mn-ea"/>
            </a:endParaRPr>
          </a:p>
          <a:p>
            <a:pPr marL="342900" indent="-342900">
              <a:buAutoNum type="arabicPeriod"/>
            </a:pPr>
            <a:r>
              <a:rPr lang="en-US" sz="2400" dirty="0">
                <a:solidFill>
                  <a:srgbClr val="264AAB"/>
                </a:solidFill>
                <a:latin typeface="+mn-ea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https://www.youtube.com/watch?v=Zaxw0EWHFDg</a:t>
            </a:r>
            <a:r>
              <a:rPr lang="ko-KR" altLang="en-US" sz="2400" dirty="0">
                <a:solidFill>
                  <a:srgbClr val="264AAB"/>
                </a:solidFill>
                <a:latin typeface="+mn-ea"/>
              </a:rPr>
              <a:t> </a:t>
            </a:r>
            <a:r>
              <a:rPr lang="en-US" altLang="ko-KR" sz="2400" dirty="0">
                <a:solidFill>
                  <a:srgbClr val="264AAB"/>
                </a:solidFill>
                <a:latin typeface="+mn-ea"/>
              </a:rPr>
              <a:t>(slide 2) </a:t>
            </a:r>
          </a:p>
          <a:p>
            <a:pPr marL="342900" indent="-342900">
              <a:buAutoNum type="arabicPeriod"/>
            </a:pPr>
            <a:r>
              <a:rPr lang="en-US" sz="2400" dirty="0">
                <a:solidFill>
                  <a:srgbClr val="264AAB"/>
                </a:solidFill>
                <a:latin typeface="+mn-ea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https://www.pngitem.com/middle/hbRJmJo_clipart-milk-spill-milk-spilling-milk-clipart-transparent/</a:t>
            </a:r>
            <a:r>
              <a:rPr lang="en-US" sz="2400" dirty="0">
                <a:solidFill>
                  <a:srgbClr val="264AAB"/>
                </a:solidFill>
                <a:latin typeface="+mn-ea"/>
              </a:rPr>
              <a:t> (slide 11) </a:t>
            </a:r>
          </a:p>
          <a:p>
            <a:pPr marL="342900" indent="-342900">
              <a:buAutoNum type="arabicPeriod"/>
            </a:pPr>
            <a:r>
              <a:rPr lang="en-US" sz="2400" dirty="0">
                <a:solidFill>
                  <a:srgbClr val="264AAB"/>
                </a:solidFill>
                <a:latin typeface="+mn-ea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https://ac-illust.com/ko/clip -art/788686/%EB%82%98%EB%8A%94-%EC%83%88-(%ED%95%91%ED%81%AC)</a:t>
            </a:r>
            <a:r>
              <a:rPr lang="ko-KR" altLang="en-US" sz="2400" dirty="0">
                <a:solidFill>
                  <a:srgbClr val="264AAB"/>
                </a:solidFill>
                <a:latin typeface="+mn-ea"/>
              </a:rPr>
              <a:t> </a:t>
            </a:r>
            <a:r>
              <a:rPr lang="en-US" altLang="ko-KR" sz="2400" dirty="0">
                <a:solidFill>
                  <a:srgbClr val="264AAB"/>
                </a:solidFill>
                <a:latin typeface="+mn-ea"/>
              </a:rPr>
              <a:t>(slide 13) </a:t>
            </a:r>
          </a:p>
          <a:p>
            <a:pPr marL="342900" indent="-342900">
              <a:buAutoNum type="arabicPeriod"/>
            </a:pPr>
            <a:r>
              <a:rPr lang="en-US" sz="2400" dirty="0">
                <a:solidFill>
                  <a:srgbClr val="264AAB"/>
                </a:solidFill>
                <a:latin typeface="+mn-ea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https://clipartart.com/categories/laundry-pile-clipart.html</a:t>
            </a:r>
            <a:r>
              <a:rPr lang="ko-KR" altLang="en-US" sz="2400" dirty="0">
                <a:solidFill>
                  <a:srgbClr val="264AAB"/>
                </a:solidFill>
                <a:latin typeface="+mn-ea"/>
              </a:rPr>
              <a:t> </a:t>
            </a:r>
            <a:r>
              <a:rPr lang="en-US" altLang="ko-KR" sz="2400" dirty="0">
                <a:solidFill>
                  <a:srgbClr val="264AAB"/>
                </a:solidFill>
                <a:latin typeface="+mn-ea"/>
              </a:rPr>
              <a:t>(slide 14)</a:t>
            </a:r>
            <a:endParaRPr lang="en-US" sz="2400" dirty="0">
              <a:solidFill>
                <a:srgbClr val="264AAB"/>
              </a:solidFill>
              <a:latin typeface="+mn-ea"/>
            </a:endParaRPr>
          </a:p>
          <a:p>
            <a:pPr marL="342900" indent="-342900">
              <a:buAutoNum type="arabicPeriod"/>
            </a:pPr>
            <a:r>
              <a:rPr lang="en-US" sz="2400" dirty="0">
                <a:solidFill>
                  <a:srgbClr val="264AAB"/>
                </a:solidFill>
                <a:latin typeface="+mn-ea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https://www.clipart.email/download/8236885.html</a:t>
            </a:r>
            <a:r>
              <a:rPr lang="en-US" sz="2400" dirty="0">
                <a:solidFill>
                  <a:srgbClr val="264AAB"/>
                </a:solidFill>
                <a:latin typeface="+mn-ea"/>
              </a:rPr>
              <a:t> (slide 15) </a:t>
            </a:r>
          </a:p>
          <a:p>
            <a:pPr marL="342900" indent="-342900">
              <a:buAutoNum type="arabicPeriod"/>
            </a:pPr>
            <a:endParaRPr lang="en-US" altLang="ko-KR" sz="2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7775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EF0DEF0-F36F-6741-A119-1A96176E26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901148"/>
            <a:ext cx="8110331" cy="535863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여러분은 집안일을 도와준 적이 있어요</a:t>
            </a:r>
            <a:r>
              <a:rPr lang="en-US" altLang="ko-KR" sz="4800" b="1" dirty="0">
                <a:latin typeface="+mn-ea"/>
              </a:rPr>
              <a:t>?</a:t>
            </a:r>
            <a:endParaRPr lang="en-US" sz="2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3932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4429F87-7A72-7240-A500-B93DE71181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975" y="445860"/>
            <a:ext cx="10039107" cy="58139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8AD0984D-D888-A644-9839-A688AFD69D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1520" y="-28015"/>
            <a:ext cx="2597025" cy="4738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808F5BAB-2D54-C64C-B1CA-5AEAD728C3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-19285"/>
            <a:ext cx="4221521" cy="4803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5E0D35DA-B9AC-184E-BA55-17C4FDB37D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3241" y="107655"/>
            <a:ext cx="4136519" cy="53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3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2D077205-0586-6C4D-B253-95EBB574B71F}"/>
              </a:ext>
            </a:extLst>
          </p:cNvPr>
          <p:cNvSpPr/>
          <p:nvPr/>
        </p:nvSpPr>
        <p:spPr>
          <a:xfrm>
            <a:off x="-1" y="1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latin typeface="+mn-ea"/>
              </a:rPr>
              <a:t>듣기</a:t>
            </a:r>
            <a:endParaRPr lang="en-US" sz="2800" dirty="0"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AA465F9-A48C-3D4E-A386-4699E09FB9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775" y="980903"/>
            <a:ext cx="10640290" cy="527887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6C6E51A0-CC48-9042-9AEF-263DF6631113}"/>
              </a:ext>
            </a:extLst>
          </p:cNvPr>
          <p:cNvSpPr/>
          <p:nvPr/>
        </p:nvSpPr>
        <p:spPr>
          <a:xfrm>
            <a:off x="6811617" y="3657600"/>
            <a:ext cx="3339548" cy="5300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F94D167C-3FC3-694F-8AC9-C0374250562F}"/>
              </a:ext>
            </a:extLst>
          </p:cNvPr>
          <p:cNvSpPr/>
          <p:nvPr/>
        </p:nvSpPr>
        <p:spPr>
          <a:xfrm>
            <a:off x="7500730" y="4943061"/>
            <a:ext cx="808383" cy="5565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Online Media 9" descr="Track 035">
            <a:hlinkClick r:id="" action="ppaction://media"/>
            <a:extLst>
              <a:ext uri="{FF2B5EF4-FFF2-40B4-BE49-F238E27FC236}">
                <a16:creationId xmlns="" xmlns:a16="http://schemas.microsoft.com/office/drawing/2014/main" id="{FD79F7C5-0FA9-9E4D-BE75-6AEC5DE710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49280" y="-124033"/>
            <a:ext cx="1309406" cy="1309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469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41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2D077205-0586-6C4D-B253-95EBB574B71F}"/>
              </a:ext>
            </a:extLst>
          </p:cNvPr>
          <p:cNvSpPr/>
          <p:nvPr/>
        </p:nvSpPr>
        <p:spPr>
          <a:xfrm>
            <a:off x="-1" y="1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latin typeface="+mn-ea"/>
              </a:rPr>
              <a:t>듣기</a:t>
            </a:r>
            <a:endParaRPr lang="en-US" sz="2800" dirty="0"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AA465F9-A48C-3D4E-A386-4699E09FB9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775" y="980903"/>
            <a:ext cx="10640290" cy="5278879"/>
          </a:xfrm>
          <a:prstGeom prst="rect">
            <a:avLst/>
          </a:prstGeom>
        </p:spPr>
      </p:pic>
      <p:sp>
        <p:nvSpPr>
          <p:cNvPr id="8" name="Double Bracket 7">
            <a:extLst>
              <a:ext uri="{FF2B5EF4-FFF2-40B4-BE49-F238E27FC236}">
                <a16:creationId xmlns="" xmlns:a16="http://schemas.microsoft.com/office/drawing/2014/main" id="{228E78D4-50BC-9B4A-9A7B-7562F697B739}"/>
              </a:ext>
            </a:extLst>
          </p:cNvPr>
          <p:cNvSpPr/>
          <p:nvPr/>
        </p:nvSpPr>
        <p:spPr>
          <a:xfrm>
            <a:off x="6849643" y="3521764"/>
            <a:ext cx="3201984" cy="689548"/>
          </a:xfrm>
          <a:prstGeom prst="bracketPair">
            <a:avLst/>
          </a:prstGeom>
          <a:ln w="57150">
            <a:solidFill>
              <a:srgbClr val="264AAB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 b="1">
              <a:solidFill>
                <a:srgbClr val="264AAB"/>
              </a:solidFill>
            </a:endParaRPr>
          </a:p>
        </p:txBody>
      </p:sp>
      <p:sp>
        <p:nvSpPr>
          <p:cNvPr id="9" name="Double Bracket 8">
            <a:extLst>
              <a:ext uri="{FF2B5EF4-FFF2-40B4-BE49-F238E27FC236}">
                <a16:creationId xmlns="" xmlns:a16="http://schemas.microsoft.com/office/drawing/2014/main" id="{68BAAE3A-78BE-2B49-98BB-DB181271576C}"/>
              </a:ext>
            </a:extLst>
          </p:cNvPr>
          <p:cNvSpPr/>
          <p:nvPr/>
        </p:nvSpPr>
        <p:spPr>
          <a:xfrm>
            <a:off x="9886122" y="4890773"/>
            <a:ext cx="829291" cy="689548"/>
          </a:xfrm>
          <a:prstGeom prst="bracketPair">
            <a:avLst/>
          </a:prstGeom>
          <a:ln w="57150">
            <a:solidFill>
              <a:srgbClr val="264AAB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000" b="1">
              <a:solidFill>
                <a:srgbClr val="264A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76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039A82C-2825-B943-A8D9-E83B5739206F}"/>
              </a:ext>
            </a:extLst>
          </p:cNvPr>
          <p:cNvSpPr/>
          <p:nvPr/>
        </p:nvSpPr>
        <p:spPr>
          <a:xfrm>
            <a:off x="-1" y="0"/>
            <a:ext cx="12191998" cy="98596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600" b="1" spc="600" dirty="0" smtClean="0">
                <a:latin typeface="+mn-ea"/>
              </a:rPr>
              <a:t>-</a:t>
            </a:r>
            <a:r>
              <a:rPr lang="ko-KR" altLang="en-US" sz="6600" b="1" spc="600" dirty="0" smtClean="0">
                <a:latin typeface="+mn-ea"/>
              </a:rPr>
              <a:t>게 </a:t>
            </a:r>
            <a:r>
              <a:rPr lang="ko-KR" altLang="en-US" sz="3600" spc="600" dirty="0" smtClean="0">
                <a:latin typeface="+mn-ea"/>
              </a:rPr>
              <a:t> </a:t>
            </a:r>
            <a:endParaRPr lang="en-US" sz="3600" spc="600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F6A3A4E-9811-2E4F-96F1-4FD462A54B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983" y="1425178"/>
            <a:ext cx="3004201" cy="226226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3526244-EA0B-8647-9CAF-FE0D25597DB3}"/>
              </a:ext>
            </a:extLst>
          </p:cNvPr>
          <p:cNvSpPr/>
          <p:nvPr/>
        </p:nvSpPr>
        <p:spPr>
          <a:xfrm>
            <a:off x="3464170" y="1465151"/>
            <a:ext cx="8497843" cy="22222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400" b="1" dirty="0">
                <a:solidFill>
                  <a:schemeClr val="tx1"/>
                </a:solidFill>
                <a:latin typeface="+mn-ea"/>
              </a:rPr>
              <a:t>A: </a:t>
            </a:r>
            <a:r>
              <a:rPr lang="ko-KR" altLang="en-US" sz="4400" b="1" dirty="0">
                <a:solidFill>
                  <a:schemeClr val="tx1"/>
                </a:solidFill>
                <a:latin typeface="+mn-ea"/>
              </a:rPr>
              <a:t>머리를 </a:t>
            </a:r>
            <a:r>
              <a:rPr lang="ko-KR" altLang="en-US" sz="4400" b="1" dirty="0">
                <a:solidFill>
                  <a:srgbClr val="264AAB"/>
                </a:solidFill>
                <a:latin typeface="+mn-ea"/>
              </a:rPr>
              <a:t>어떻게</a:t>
            </a:r>
            <a:r>
              <a:rPr lang="ko-KR" altLang="en-US" sz="4400" b="1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4400" b="1" dirty="0" smtClean="0">
                <a:solidFill>
                  <a:schemeClr val="tx1"/>
                </a:solidFill>
                <a:latin typeface="+mn-ea"/>
              </a:rPr>
              <a:t>자를까요</a:t>
            </a:r>
            <a:r>
              <a:rPr lang="en-US" altLang="ko-KR" sz="4400" b="1" dirty="0" smtClean="0">
                <a:solidFill>
                  <a:schemeClr val="tx1"/>
                </a:solidFill>
                <a:latin typeface="+mn-ea"/>
              </a:rPr>
              <a:t>?</a:t>
            </a:r>
            <a:endParaRPr lang="en-US" altLang="ko-KR" sz="4400" b="1" dirty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en-US" altLang="ko-KR" sz="4400" b="1" dirty="0">
                <a:solidFill>
                  <a:schemeClr val="tx1"/>
                </a:solidFill>
                <a:latin typeface="+mn-ea"/>
              </a:rPr>
              <a:t>B: </a:t>
            </a:r>
            <a:r>
              <a:rPr lang="ko-KR" altLang="en-US" sz="4400" b="1" dirty="0">
                <a:solidFill>
                  <a:srgbClr val="FF0000"/>
                </a:solidFill>
                <a:latin typeface="+mn-ea"/>
              </a:rPr>
              <a:t>짧게</a:t>
            </a:r>
            <a:r>
              <a:rPr lang="ko-KR" altLang="en-US" sz="4400" b="1" dirty="0">
                <a:solidFill>
                  <a:srgbClr val="264AAB"/>
                </a:solidFill>
                <a:latin typeface="+mn-ea"/>
              </a:rPr>
              <a:t> </a:t>
            </a:r>
            <a:r>
              <a:rPr lang="ko-KR" altLang="en-US" sz="4400" b="1" dirty="0">
                <a:solidFill>
                  <a:schemeClr val="tx1"/>
                </a:solidFill>
                <a:latin typeface="+mn-ea"/>
              </a:rPr>
              <a:t>잘라 주세요</a:t>
            </a:r>
            <a:r>
              <a:rPr lang="en-US" altLang="ko-KR" sz="4400" b="1" dirty="0">
                <a:solidFill>
                  <a:schemeClr val="tx1"/>
                </a:solidFill>
                <a:latin typeface="+mn-ea"/>
              </a:rPr>
              <a:t>.</a:t>
            </a:r>
            <a:endParaRPr lang="en-US" sz="44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B23D1DF-D0DC-6F4E-8E5A-97E78F6F24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984" y="3897951"/>
            <a:ext cx="3012332" cy="215132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5FFB638-FE6C-3541-B00D-96F8F96AE4D5}"/>
              </a:ext>
            </a:extLst>
          </p:cNvPr>
          <p:cNvSpPr/>
          <p:nvPr/>
        </p:nvSpPr>
        <p:spPr>
          <a:xfrm>
            <a:off x="3472301" y="3897951"/>
            <a:ext cx="8489711" cy="22222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4400" b="1" dirty="0">
                <a:solidFill>
                  <a:schemeClr val="tx1"/>
                </a:solidFill>
                <a:latin typeface="+mn-ea"/>
              </a:rPr>
              <a:t>모두들 </a:t>
            </a:r>
            <a:r>
              <a:rPr lang="ko-KR" altLang="en-US" sz="4400" b="1" dirty="0">
                <a:solidFill>
                  <a:srgbClr val="FF0000"/>
                </a:solidFill>
                <a:latin typeface="+mn-ea"/>
              </a:rPr>
              <a:t>예쁘게</a:t>
            </a:r>
            <a:r>
              <a:rPr lang="ko-KR" altLang="en-US" sz="4400" b="1" dirty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4400" b="1" dirty="0" smtClean="0">
                <a:solidFill>
                  <a:schemeClr val="tx1"/>
                </a:solidFill>
                <a:latin typeface="+mn-ea"/>
              </a:rPr>
              <a:t>웃어요</a:t>
            </a:r>
            <a:endParaRPr lang="en-US" sz="4400" b="1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80774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6A1313F-154B-F045-AB0F-C30E9C014A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7826" y="80448"/>
            <a:ext cx="1714461" cy="894521"/>
          </a:xfrm>
          <a:prstGeom prst="rect">
            <a:avLst/>
          </a:prstGeom>
          <a:solidFill>
            <a:srgbClr val="264AAB"/>
          </a:solidFill>
          <a:ln w="57150">
            <a:solidFill>
              <a:srgbClr val="264AAB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20A4D38C-C70F-AE4B-93D6-3BBDB2C28CB1}"/>
              </a:ext>
            </a:extLst>
          </p:cNvPr>
          <p:cNvSpPr/>
          <p:nvPr/>
        </p:nvSpPr>
        <p:spPr>
          <a:xfrm>
            <a:off x="3702287" y="56789"/>
            <a:ext cx="6077817" cy="941838"/>
          </a:xfrm>
          <a:prstGeom prst="rect">
            <a:avLst/>
          </a:prstGeom>
          <a:solidFill>
            <a:schemeClr val="bg1"/>
          </a:solidFill>
          <a:ln w="57150">
            <a:solidFill>
              <a:srgbClr val="264A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공책에 글씨를 </a:t>
            </a:r>
            <a:r>
              <a:rPr lang="ko-KR" altLang="en-US" sz="4000" b="1" u="sng" dirty="0">
                <a:solidFill>
                  <a:srgbClr val="264AAB"/>
                </a:solidFill>
                <a:latin typeface="+mn-ea"/>
              </a:rPr>
              <a:t>크게 </a:t>
            </a:r>
            <a:r>
              <a:rPr lang="ko-KR" altLang="en-US" sz="4000" b="1" u="sng" dirty="0" smtClean="0">
                <a:solidFill>
                  <a:srgbClr val="264AAB"/>
                </a:solidFill>
                <a:latin typeface="+mn-ea"/>
              </a:rPr>
              <a:t>써요</a:t>
            </a:r>
            <a:r>
              <a:rPr lang="en-US" altLang="ko-KR" sz="4000" b="1" u="sng" dirty="0" smtClean="0">
                <a:solidFill>
                  <a:schemeClr val="tx1"/>
                </a:solidFill>
                <a:latin typeface="+mn-ea"/>
              </a:rPr>
              <a:t>.</a:t>
            </a:r>
            <a:endParaRPr lang="en-US" sz="4000" b="1" u="sng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2375064-3ACF-8F42-9F33-6C180DC248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969" y="1161167"/>
            <a:ext cx="11061178" cy="47517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25988A6-016D-C441-B828-148C7805F5C1}"/>
              </a:ext>
            </a:extLst>
          </p:cNvPr>
          <p:cNvSpPr txBox="1"/>
          <p:nvPr/>
        </p:nvSpPr>
        <p:spPr>
          <a:xfrm>
            <a:off x="5990558" y="1542705"/>
            <a:ext cx="212389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264AAB"/>
                </a:solidFill>
              </a:rPr>
              <a:t>싸게 </a:t>
            </a:r>
            <a:r>
              <a:rPr lang="ko-KR" altLang="en-US" sz="2500" b="1" dirty="0" smtClean="0"/>
              <a:t>샀어요</a:t>
            </a:r>
            <a:endParaRPr lang="en-US" sz="2500" b="1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B1013D1-5652-B948-8317-034DF8A7504D}"/>
              </a:ext>
            </a:extLst>
          </p:cNvPr>
          <p:cNvSpPr txBox="1"/>
          <p:nvPr/>
        </p:nvSpPr>
        <p:spPr>
          <a:xfrm>
            <a:off x="5692384" y="3192071"/>
            <a:ext cx="337018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264AAB"/>
                </a:solidFill>
              </a:rPr>
              <a:t>깨끗하게 </a:t>
            </a:r>
            <a:r>
              <a:rPr lang="ko-KR" altLang="en-US" sz="2500" b="1" dirty="0" smtClean="0"/>
              <a:t>청소했어요</a:t>
            </a:r>
            <a:endParaRPr lang="en-US" sz="2500" b="1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816E4172-732D-1D4D-AFF7-9B417D8347CF}"/>
              </a:ext>
            </a:extLst>
          </p:cNvPr>
          <p:cNvSpPr txBox="1"/>
          <p:nvPr/>
        </p:nvSpPr>
        <p:spPr>
          <a:xfrm>
            <a:off x="8353570" y="4789994"/>
            <a:ext cx="213155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264AAB"/>
                </a:solidFill>
              </a:rPr>
              <a:t>작게 </a:t>
            </a:r>
            <a:r>
              <a:rPr lang="ko-KR" altLang="en-US" sz="2500" b="1" dirty="0" smtClean="0"/>
              <a:t>줄여 줘</a:t>
            </a:r>
            <a:endParaRPr lang="en-US" sz="2500" b="1" dirty="0"/>
          </a:p>
        </p:txBody>
      </p:sp>
    </p:spTree>
    <p:extLst>
      <p:ext uri="{BB962C8B-B14F-4D97-AF65-F5344CB8AC3E}">
        <p14:creationId xmlns:p14="http://schemas.microsoft.com/office/powerpoint/2010/main" val="139535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01CA24A-8F3C-0142-87ED-797D22794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68" y="1465151"/>
            <a:ext cx="3220279" cy="220987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E23994F-31C3-C94F-A681-4BFD8ECEBD8F}"/>
              </a:ext>
            </a:extLst>
          </p:cNvPr>
          <p:cNvSpPr/>
          <p:nvPr/>
        </p:nvSpPr>
        <p:spPr>
          <a:xfrm>
            <a:off x="-1" y="0"/>
            <a:ext cx="12191998" cy="131913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600" b="1" spc="600" dirty="0">
                <a:latin typeface="+mn-ea"/>
              </a:rPr>
              <a:t>-</a:t>
            </a:r>
            <a:r>
              <a:rPr lang="en-US" altLang="ko-KR" sz="6600" b="1" spc="600" dirty="0" smtClean="0">
                <a:latin typeface="+mn-ea"/>
              </a:rPr>
              <a:t>(</a:t>
            </a:r>
            <a:r>
              <a:rPr lang="ko-KR" altLang="en-US" sz="6600" b="1" spc="600" dirty="0" smtClean="0">
                <a:latin typeface="+mn-ea"/>
              </a:rPr>
              <a:t>으</a:t>
            </a:r>
            <a:r>
              <a:rPr lang="en-US" altLang="ko-KR" sz="6600" b="1" spc="600" dirty="0" smtClean="0">
                <a:latin typeface="+mn-ea"/>
              </a:rPr>
              <a:t>)</a:t>
            </a:r>
            <a:r>
              <a:rPr lang="ko-KR" altLang="en-US" sz="6600" b="1" spc="600" dirty="0" smtClean="0">
                <a:latin typeface="+mn-ea"/>
              </a:rPr>
              <a:t>ㄴ </a:t>
            </a:r>
            <a:r>
              <a:rPr lang="ko-KR" altLang="en-US" sz="6600" b="1" spc="600" dirty="0">
                <a:latin typeface="+mn-ea"/>
              </a:rPr>
              <a:t>다음에 </a:t>
            </a:r>
            <a:r>
              <a:rPr lang="ko-KR" altLang="en-US" sz="3600" spc="600" dirty="0">
                <a:latin typeface="+mn-ea"/>
              </a:rPr>
              <a:t> </a:t>
            </a:r>
            <a:endParaRPr lang="en-US" sz="3600" spc="600" dirty="0">
              <a:latin typeface="+mn-e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5E330BC-D02A-1C47-9260-406CEE797C24}"/>
              </a:ext>
            </a:extLst>
          </p:cNvPr>
          <p:cNvSpPr/>
          <p:nvPr/>
        </p:nvSpPr>
        <p:spPr>
          <a:xfrm>
            <a:off x="3464170" y="1465151"/>
            <a:ext cx="8608562" cy="22222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4400" b="1" dirty="0">
                <a:solidFill>
                  <a:schemeClr val="tx1"/>
                </a:solidFill>
                <a:latin typeface="+mn-ea"/>
              </a:rPr>
              <a:t>밥을 </a:t>
            </a:r>
            <a:r>
              <a:rPr lang="ko-KR" altLang="en-US" sz="4400" b="1" dirty="0">
                <a:solidFill>
                  <a:srgbClr val="FF0000"/>
                </a:solidFill>
                <a:latin typeface="+mn-ea"/>
              </a:rPr>
              <a:t>먹은 다음에</a:t>
            </a:r>
            <a:r>
              <a:rPr lang="ko-KR" altLang="en-US" sz="4400" b="1" dirty="0">
                <a:solidFill>
                  <a:schemeClr val="tx1"/>
                </a:solidFill>
                <a:latin typeface="+mn-ea"/>
              </a:rPr>
              <a:t> 약을 먹어요</a:t>
            </a:r>
            <a:endParaRPr lang="en-US" sz="44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A395179-EAA8-5840-A7C3-C1366FED20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268" y="3839086"/>
            <a:ext cx="3220278" cy="225664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56B78E6F-6063-6049-B14E-70332B058169}"/>
              </a:ext>
            </a:extLst>
          </p:cNvPr>
          <p:cNvSpPr/>
          <p:nvPr/>
        </p:nvSpPr>
        <p:spPr>
          <a:xfrm>
            <a:off x="3464171" y="3816883"/>
            <a:ext cx="8608562" cy="22222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4400" b="1" dirty="0">
                <a:solidFill>
                  <a:schemeClr val="tx1"/>
                </a:solidFill>
                <a:latin typeface="+mn-ea"/>
              </a:rPr>
              <a:t>먼지를 </a:t>
            </a:r>
            <a:r>
              <a:rPr lang="ko-KR" altLang="en-US" sz="4400" b="1" dirty="0">
                <a:solidFill>
                  <a:srgbClr val="FF0000"/>
                </a:solidFill>
                <a:latin typeface="+mn-ea"/>
              </a:rPr>
              <a:t>턴 다음에</a:t>
            </a:r>
            <a:r>
              <a:rPr lang="ko-KR" altLang="en-US" sz="4400" b="1" dirty="0">
                <a:solidFill>
                  <a:schemeClr val="tx1"/>
                </a:solidFill>
                <a:latin typeface="+mn-ea"/>
              </a:rPr>
              <a:t> 창문을 닦아요</a:t>
            </a:r>
            <a:endParaRPr lang="en-US" sz="4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" name="Google Shape;182;p29">
            <a:extLst>
              <a:ext uri="{FF2B5EF4-FFF2-40B4-BE49-F238E27FC236}">
                <a16:creationId xmlns="" xmlns:a16="http://schemas.microsoft.com/office/drawing/2014/main" id="{A5F1B517-3012-D840-B835-3112EA0C3A65}"/>
              </a:ext>
            </a:extLst>
          </p:cNvPr>
          <p:cNvSpPr txBox="1"/>
          <p:nvPr/>
        </p:nvSpPr>
        <p:spPr>
          <a:xfrm>
            <a:off x="-1" y="6176963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6346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1925</TotalTime>
  <Words>627</Words>
  <Application>Microsoft Office PowerPoint</Application>
  <PresentationFormat>Widescreen</PresentationFormat>
  <Paragraphs>152</Paragraphs>
  <Slides>25</Slides>
  <Notes>19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맑은 고딕</vt:lpstr>
      <vt:lpstr>Arial</vt:lpstr>
      <vt:lpstr>Calibri</vt:lpstr>
      <vt:lpstr>Calibri Light</vt:lpstr>
      <vt:lpstr>Office Theme</vt:lpstr>
      <vt:lpstr>재외동포를 위한 한국어(영어권)  3-1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3-1 </dc:title>
  <dc:creator>KwonSoon Hyung</dc:creator>
  <cp:lastModifiedBy>Seunghee Back</cp:lastModifiedBy>
  <cp:revision>25</cp:revision>
  <dcterms:created xsi:type="dcterms:W3CDTF">2020-05-04T15:57:02Z</dcterms:created>
  <dcterms:modified xsi:type="dcterms:W3CDTF">2020-05-09T16:21:30Z</dcterms:modified>
</cp:coreProperties>
</file>